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pptx" ContentType="application/vnd.openxmlformats-officedocument.presentationml.presentation"/>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handoutMasterIdLst>
    <p:handoutMasterId r:id="rId26"/>
  </p:handoutMasterIdLst>
  <p:sldIdLst>
    <p:sldId id="322" r:id="rId2"/>
    <p:sldId id="259" r:id="rId3"/>
    <p:sldId id="294" r:id="rId4"/>
    <p:sldId id="344" r:id="rId5"/>
    <p:sldId id="321" r:id="rId6"/>
    <p:sldId id="326" r:id="rId7"/>
    <p:sldId id="327" r:id="rId8"/>
    <p:sldId id="328" r:id="rId9"/>
    <p:sldId id="329" r:id="rId10"/>
    <p:sldId id="323" r:id="rId11"/>
    <p:sldId id="339" r:id="rId12"/>
    <p:sldId id="341" r:id="rId13"/>
    <p:sldId id="340" r:id="rId14"/>
    <p:sldId id="332" r:id="rId15"/>
    <p:sldId id="333" r:id="rId16"/>
    <p:sldId id="334" r:id="rId17"/>
    <p:sldId id="331" r:id="rId18"/>
    <p:sldId id="335" r:id="rId19"/>
    <p:sldId id="342" r:id="rId20"/>
    <p:sldId id="343" r:id="rId21"/>
    <p:sldId id="325" r:id="rId22"/>
    <p:sldId id="330" r:id="rId23"/>
    <p:sldId id="297" r:id="rId24"/>
  </p:sldIdLst>
  <p:sldSz cx="12190413" cy="6859588"/>
  <p:notesSz cx="6858000" cy="9144000"/>
  <p:embeddedFontLst>
    <p:embeddedFont>
      <p:font typeface="Verdana" panose="020B0604030504040204" pitchFamily="34" charset="0"/>
      <p:regular r:id="rId27"/>
      <p:bold r:id="rId28"/>
      <p:italic r:id="rId29"/>
      <p:boldItalic r:id="rId30"/>
    </p:embeddedFont>
    <p:embeddedFont>
      <p:font typeface="굴림" panose="020B0600000101010101" pitchFamily="34" charset="-127"/>
      <p:regular r:id="rId31"/>
    </p:embeddedFont>
    <p:embeddedFont>
      <p:font typeface="Calibri" panose="020F0502020204030204" pitchFamily="34" charset="0"/>
      <p:regular r:id="rId32"/>
      <p:bold r:id="rId33"/>
      <p:italic r:id="rId34"/>
      <p:boldItalic r:id="rId35"/>
    </p:embeddedFont>
    <p:embeddedFont>
      <p:font typeface="Bauhaus 93" panose="04030905020B02020C02" pitchFamily="82" charset="0"/>
      <p:regular r:id="rId36"/>
    </p:embeddedFont>
    <p:embeddedFont>
      <p:font typeface="굴림체" panose="020B0609000101010101" pitchFamily="49" charset="-127"/>
      <p:regular r:id="rId37"/>
    </p:embeddedFont>
    <p:embeddedFont>
      <p:font typeface="Calibri Light" panose="020F0302020204030204" pitchFamily="34" charset="0"/>
      <p:regular r:id="rId38"/>
      <p:italic r:id="rId39"/>
    </p:embeddedFont>
    <p:embeddedFont>
      <p:font typeface="맑은 고딕" panose="020B0503020000020004" pitchFamily="34" charset="-127"/>
      <p:regular r:id="rId40"/>
      <p:bold r:id="rId41"/>
    </p:embeddedFont>
    <p:embeddedFont>
      <p:font typeface="Noto Sans" panose="020B0502040504090204" pitchFamily="34" charset="0"/>
      <p:italic r:id="rId42"/>
    </p:embeddedFont>
    <p:embeddedFont>
      <p:font typeface="휴먼모음T" panose="020B0600000101010101" charset="-127"/>
      <p:regular r:id="rId4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EA9"/>
    <a:srgbClr val="DAE824"/>
    <a:srgbClr val="EDEDED"/>
    <a:srgbClr val="F4F4F4"/>
    <a:srgbClr val="6A4E30"/>
    <a:srgbClr val="AEB2C1"/>
    <a:srgbClr val="A6A9B8"/>
    <a:srgbClr val="B1B4C4"/>
    <a:srgbClr val="9EA1AF"/>
    <a:srgbClr val="D6D8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26" autoAdjust="0"/>
    <p:restoredTop sz="96433" autoAdjust="0"/>
  </p:normalViewPr>
  <p:slideViewPr>
    <p:cSldViewPr>
      <p:cViewPr varScale="1">
        <p:scale>
          <a:sx n="54" d="100"/>
          <a:sy n="54" d="100"/>
        </p:scale>
        <p:origin x="1099" y="48"/>
      </p:cViewPr>
      <p:guideLst>
        <p:guide orient="horz" pos="2160"/>
        <p:guide pos="2880"/>
        <p:guide orient="horz" pos="2161"/>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2021-08-04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2021-08-04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711767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813127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2021-08-04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694606" y="1442553"/>
            <a:ext cx="9937104" cy="547081"/>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07B8E1"/>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689231" y="2063936"/>
            <a:ext cx="9983465" cy="115212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smtClean="0"/>
              <a:t>입력하시오</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2021-08-04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2021-08-04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07B8E1"/>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smtClean="0"/>
              <a:t>Replaced with your own text</a:t>
            </a:r>
            <a:endParaRPr lang="ko-KR" altLang="en-US" dirty="0"/>
          </a:p>
        </p:txBody>
      </p:sp>
      <p:sp>
        <p:nvSpPr>
          <p:cNvPr id="14" name="제목 1"/>
          <p:cNvSpPr>
            <a:spLocks noGrp="1"/>
          </p:cNvSpPr>
          <p:nvPr>
            <p:ph type="title"/>
          </p:nvPr>
        </p:nvSpPr>
        <p:spPr>
          <a:xfrm>
            <a:off x="609521"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2021-08-04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2021-08-04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85000"/>
                    <a:lumOff val="15000"/>
                  </a:schemeClr>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85000"/>
                    <a:lumOff val="1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smtClean="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2021-08-04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1198662" y="1629594"/>
            <a:ext cx="8712968"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2021-08-04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2.xml"/><Relationship Id="rId16" Type="http://schemas.openxmlformats.org/officeDocument/2006/relationships/image" Target="../media/image36.png"/><Relationship Id="rId20"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27.jpeg"/><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microsoft.com/office/2007/relationships/hdphoto" Target="../media/hdphoto2.wdp"/><Relationship Id="rId19"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4.png"/><Relationship Id="rId3" Type="http://schemas.openxmlformats.org/officeDocument/2006/relationships/image" Target="../media/image40.png"/><Relationship Id="rId7" Type="http://schemas.openxmlformats.org/officeDocument/2006/relationships/image" Target="../media/image27.jpeg"/><Relationship Id="rId12"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6.png"/><Relationship Id="rId11" Type="http://schemas.microsoft.com/office/2007/relationships/hdphoto" Target="../media/hdphoto2.wdp"/><Relationship Id="rId5" Type="http://schemas.openxmlformats.org/officeDocument/2006/relationships/image" Target="../media/image25.png"/><Relationship Id="rId15" Type="http://schemas.openxmlformats.org/officeDocument/2006/relationships/image" Target="../media/image8.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30.png"/><Relationship Id="rId12"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21.png"/><Relationship Id="rId5" Type="http://schemas.openxmlformats.org/officeDocument/2006/relationships/image" Target="../media/image27.jpeg"/><Relationship Id="rId10" Type="http://schemas.openxmlformats.org/officeDocument/2006/relationships/image" Target="../media/image20.png"/><Relationship Id="rId4" Type="http://schemas.openxmlformats.org/officeDocument/2006/relationships/image" Target="../media/image26.png"/><Relationship Id="rId9" Type="http://schemas.openxmlformats.org/officeDocument/2006/relationships/image" Target="../media/image28.png"/><Relationship Id="rId1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8.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4.jpe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43.png"/><Relationship Id="rId5" Type="http://schemas.openxmlformats.org/officeDocument/2006/relationships/image" Target="../media/image27.jpeg"/><Relationship Id="rId10" Type="http://schemas.openxmlformats.org/officeDocument/2006/relationships/image" Target="../media/image38.png"/><Relationship Id="rId4" Type="http://schemas.openxmlformats.org/officeDocument/2006/relationships/image" Target="../media/image26.png"/><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5.png"/><Relationship Id="rId2" Type="http://schemas.openxmlformats.org/officeDocument/2006/relationships/image" Target="../media/image24.png"/><Relationship Id="rId16"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4.png"/><Relationship Id="rId5" Type="http://schemas.openxmlformats.org/officeDocument/2006/relationships/image" Target="../media/image27.jpeg"/><Relationship Id="rId15" Type="http://schemas.openxmlformats.org/officeDocument/2006/relationships/image" Target="../media/image46.png"/><Relationship Id="rId10" Type="http://schemas.openxmlformats.org/officeDocument/2006/relationships/image" Target="../media/image33.png"/><Relationship Id="rId4" Type="http://schemas.openxmlformats.org/officeDocument/2006/relationships/image" Target="../media/image26.png"/><Relationship Id="rId9" Type="http://schemas.microsoft.com/office/2007/relationships/hdphoto" Target="../media/hdphoto2.wdp"/><Relationship Id="rId14" Type="http://schemas.openxmlformats.org/officeDocument/2006/relationships/image" Target="../media/image45.jpe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34.png"/><Relationship Id="rId18" Type="http://schemas.openxmlformats.org/officeDocument/2006/relationships/image" Target="../media/image8.png"/><Relationship Id="rId3" Type="http://schemas.openxmlformats.org/officeDocument/2006/relationships/image" Target="../media/image25.png"/><Relationship Id="rId7" Type="http://schemas.openxmlformats.org/officeDocument/2006/relationships/image" Target="../media/image49.png"/><Relationship Id="rId12" Type="http://schemas.openxmlformats.org/officeDocument/2006/relationships/image" Target="../media/image33.png"/><Relationship Id="rId17" Type="http://schemas.openxmlformats.org/officeDocument/2006/relationships/image" Target="../media/image53.jpeg"/><Relationship Id="rId2" Type="http://schemas.openxmlformats.org/officeDocument/2006/relationships/image" Target="../media/image24.png"/><Relationship Id="rId16" Type="http://schemas.openxmlformats.org/officeDocument/2006/relationships/image" Target="../media/image52.jpe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48.jpeg"/><Relationship Id="rId15" Type="http://schemas.openxmlformats.org/officeDocument/2006/relationships/image" Target="../media/image51.png"/><Relationship Id="rId10" Type="http://schemas.openxmlformats.org/officeDocument/2006/relationships/image" Target="../media/image31.png"/><Relationship Id="rId4" Type="http://schemas.openxmlformats.org/officeDocument/2006/relationships/image" Target="../media/image47.png"/><Relationship Id="rId9" Type="http://schemas.microsoft.com/office/2007/relationships/hdphoto" Target="../media/hdphoto2.wdp"/><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5.png"/><Relationship Id="rId7" Type="http://schemas.openxmlformats.org/officeDocument/2006/relationships/image" Target="../media/image30.png"/><Relationship Id="rId12"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57.jpeg"/><Relationship Id="rId5" Type="http://schemas.openxmlformats.org/officeDocument/2006/relationships/image" Target="../media/image27.jpeg"/><Relationship Id="rId10" Type="http://schemas.openxmlformats.org/officeDocument/2006/relationships/image" Target="../media/image56.jpeg"/><Relationship Id="rId4" Type="http://schemas.openxmlformats.org/officeDocument/2006/relationships/image" Target="../media/image26.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59.png"/><Relationship Id="rId3" Type="http://schemas.openxmlformats.org/officeDocument/2006/relationships/image" Target="../media/image24.png"/><Relationship Id="rId21" Type="http://schemas.openxmlformats.org/officeDocument/2006/relationships/image" Target="../media/image8.png"/><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38.png"/><Relationship Id="rId2" Type="http://schemas.openxmlformats.org/officeDocument/2006/relationships/image" Target="../media/image58.png"/><Relationship Id="rId16" Type="http://schemas.openxmlformats.org/officeDocument/2006/relationships/image" Target="../media/image36.png"/><Relationship Id="rId20"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27.jpeg"/><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microsoft.com/office/2007/relationships/hdphoto" Target="../media/hdphoto2.wdp"/><Relationship Id="rId19" Type="http://schemas.openxmlformats.org/officeDocument/2006/relationships/image" Target="../media/image37.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4.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63.jpeg"/><Relationship Id="rId5" Type="http://schemas.openxmlformats.org/officeDocument/2006/relationships/image" Target="../media/image58.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5.wmf"/><Relationship Id="rId4" Type="http://schemas.openxmlformats.org/officeDocument/2006/relationships/package" Target="../embeddings/Microsoft_PowerPoint_Presentation1.pptx"/></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p:txBody>
          <a:bodyPr/>
          <a:lstStyle/>
          <a:p>
            <a:r>
              <a:rPr lang="en-US" altLang="ko-KR" dirty="0" smtClean="0"/>
              <a:t>Electro Static Discharge (ESD) notions, prevention and general information.</a:t>
            </a:r>
            <a:endParaRPr lang="en-US" altLang="ko-KR" dirty="0"/>
          </a:p>
        </p:txBody>
      </p:sp>
      <p:sp>
        <p:nvSpPr>
          <p:cNvPr id="7" name="제목 6"/>
          <p:cNvSpPr>
            <a:spLocks noGrp="1"/>
          </p:cNvSpPr>
          <p:nvPr>
            <p:ph type="ctrTitle"/>
          </p:nvPr>
        </p:nvSpPr>
        <p:spPr/>
        <p:txBody>
          <a:bodyPr/>
          <a:lstStyle/>
          <a:p>
            <a:r>
              <a:rPr lang="en-US" altLang="ko-KR" b="1" spc="50" dirty="0" smtClean="0">
                <a:ln w="0"/>
                <a:solidFill>
                  <a:schemeClr val="bg2"/>
                </a:solidFill>
                <a:effectLst>
                  <a:innerShdw blurRad="63500" dist="50800" dir="13500000">
                    <a:srgbClr val="000000">
                      <a:alpha val="50000"/>
                    </a:srgbClr>
                  </a:innerShdw>
                </a:effectLst>
              </a:rPr>
              <a:t>ESD Management.</a:t>
            </a:r>
            <a:endParaRPr lang="ko-KR" altLang="en-US" b="1" spc="50" dirty="0">
              <a:ln w="0"/>
              <a:solidFill>
                <a:schemeClr val="bg2"/>
              </a:solidFill>
              <a:effectLst>
                <a:innerShdw blurRad="63500" dist="50800" dir="13500000">
                  <a:srgbClr val="000000">
                    <a:alpha val="50000"/>
                  </a:srgbClr>
                </a:innerShdw>
              </a:effectLst>
            </a:endParaRPr>
          </a:p>
        </p:txBody>
      </p:sp>
      <p:pic>
        <p:nvPicPr>
          <p:cNvPr id="1026" name="Picture 2" descr="SL-Amer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414686" y="4005858"/>
            <a:ext cx="4176464" cy="1424081"/>
            <a:chOff x="1706578" y="260688"/>
            <a:chExt cx="3248299" cy="1424081"/>
          </a:xfrm>
        </p:grpSpPr>
        <p:grpSp>
          <p:nvGrpSpPr>
            <p:cNvPr id="3" name="그룹 2"/>
            <p:cNvGrpSpPr/>
            <p:nvPr/>
          </p:nvGrpSpPr>
          <p:grpSpPr>
            <a:xfrm>
              <a:off x="1736171" y="853772"/>
              <a:ext cx="3218706" cy="830997"/>
              <a:chOff x="7014409" y="1122640"/>
              <a:chExt cx="3218706" cy="830997"/>
            </a:xfrm>
          </p:grpSpPr>
          <p:sp>
            <p:nvSpPr>
              <p:cNvPr id="9" name="Text Box 5"/>
              <p:cNvSpPr txBox="1">
                <a:spLocks noChangeArrowheads="1"/>
              </p:cNvSpPr>
              <p:nvPr/>
            </p:nvSpPr>
            <p:spPr bwMode="auto">
              <a:xfrm>
                <a:off x="7014409" y="1122640"/>
                <a:ext cx="3218706" cy="83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chemeClr val="bg1"/>
                    </a:solidFill>
                    <a:latin typeface="+mj-lt"/>
                    <a:cs typeface="굴림" pitchFamily="50" charset="-127"/>
                  </a:rPr>
                  <a:t>Identifying ESD daily at work</a:t>
                </a:r>
              </a:p>
            </p:txBody>
          </p:sp>
          <p:sp>
            <p:nvSpPr>
              <p:cNvPr id="10" name="직사각형 9"/>
              <p:cNvSpPr/>
              <p:nvPr/>
            </p:nvSpPr>
            <p:spPr>
              <a:xfrm>
                <a:off x="7028895" y="1682438"/>
                <a:ext cx="3024336" cy="248401"/>
              </a:xfrm>
              <a:prstGeom prst="rect">
                <a:avLst/>
              </a:prstGeom>
              <a:noFill/>
            </p:spPr>
            <p:txBody>
              <a:bodyPr wrap="square">
                <a:spAutoFit/>
              </a:bodyPr>
              <a:lstStyle/>
              <a:p>
                <a:pPr lvl="0">
                  <a:lnSpc>
                    <a:spcPts val="1200"/>
                  </a:lnSpc>
                  <a:defRPr/>
                </a:pPr>
                <a:r>
                  <a:rPr lang="en-US" altLang="ko-KR" sz="1200" dirty="0" smtClean="0">
                    <a:solidFill>
                      <a:schemeClr val="bg1"/>
                    </a:solidFill>
                    <a:latin typeface="+mj-lt"/>
                    <a:cs typeface="굴림" pitchFamily="50" charset="-127"/>
                  </a:rPr>
                  <a:t>How does ESD usually takes place into an assembly process?</a:t>
                </a:r>
                <a:endParaRPr lang="en-US" altLang="ko-KR" sz="1200" dirty="0">
                  <a:solidFill>
                    <a:schemeClr val="bg1"/>
                  </a:solidFill>
                  <a:latin typeface="+mj-lt"/>
                  <a:cs typeface="굴림" pitchFamily="50" charset="-127"/>
                </a:endParaRPr>
              </a:p>
            </p:txBody>
          </p:sp>
        </p:grpSp>
        <p:sp>
          <p:nvSpPr>
            <p:cNvPr id="11" name="Text Box 4"/>
            <p:cNvSpPr txBox="1">
              <a:spLocks noChangeArrowheads="1"/>
            </p:cNvSpPr>
            <p:nvPr/>
          </p:nvSpPr>
          <p:spPr bwMode="auto">
            <a:xfrm>
              <a:off x="1706578" y="260688"/>
              <a:ext cx="936104" cy="707886"/>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000" b="1" dirty="0" smtClean="0">
                  <a:solidFill>
                    <a:schemeClr val="bg1"/>
                  </a:solidFill>
                  <a:latin typeface="+mj-lt"/>
                  <a:ea typeface="맑은 고딕" panose="020B0503020000020004" pitchFamily="50" charset="-127"/>
                  <a:cs typeface="굴림" pitchFamily="50" charset="-127"/>
                </a:rPr>
                <a:t>04</a:t>
              </a:r>
              <a:endParaRPr kumimoji="1" lang="ko-KR" altLang="ko-KR" sz="4000" b="1" dirty="0">
                <a:solidFill>
                  <a:schemeClr val="bg1"/>
                </a:solidFill>
                <a:latin typeface="+mj-lt"/>
                <a:ea typeface="맑은 고딕" panose="020B0503020000020004" pitchFamily="50" charset="-127"/>
                <a:cs typeface="굴림" pitchFamily="50" charset="-127"/>
              </a:endParaRPr>
            </a:p>
          </p:txBody>
        </p:sp>
      </p:grpSp>
      <p:pic>
        <p:nvPicPr>
          <p:cNvPr id="8" name="Picture 2" descr="SL-Ame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46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762;p18"/>
          <p:cNvSpPr/>
          <p:nvPr/>
        </p:nvSpPr>
        <p:spPr>
          <a:xfrm>
            <a:off x="6114001" y="4211421"/>
            <a:ext cx="78326" cy="45336"/>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 name="Title 2"/>
          <p:cNvSpPr>
            <a:spLocks noGrp="1"/>
          </p:cNvSpPr>
          <p:nvPr>
            <p:ph type="title"/>
          </p:nvPr>
        </p:nvSpPr>
        <p:spPr/>
        <p:txBody>
          <a:bodyPr/>
          <a:lstStyle/>
          <a:p>
            <a:r>
              <a:rPr lang="en-US" dirty="0" smtClean="0"/>
              <a:t>Work Station Grounding Importance</a:t>
            </a:r>
            <a:endParaRPr lang="en-US" dirty="0"/>
          </a:p>
        </p:txBody>
      </p:sp>
      <p:sp>
        <p:nvSpPr>
          <p:cNvPr id="4" name="Google Shape;765;p18"/>
          <p:cNvSpPr/>
          <p:nvPr/>
        </p:nvSpPr>
        <p:spPr>
          <a:xfrm>
            <a:off x="6125911" y="2688993"/>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765;p18"/>
          <p:cNvSpPr/>
          <p:nvPr/>
        </p:nvSpPr>
        <p:spPr>
          <a:xfrm>
            <a:off x="7361035" y="1943665"/>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63;p18"/>
          <p:cNvSpPr/>
          <p:nvPr/>
        </p:nvSpPr>
        <p:spPr>
          <a:xfrm>
            <a:off x="6839183" y="4640009"/>
            <a:ext cx="78326" cy="45336"/>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66;p18"/>
          <p:cNvSpPr/>
          <p:nvPr/>
        </p:nvSpPr>
        <p:spPr>
          <a:xfrm>
            <a:off x="6854590" y="3772772"/>
            <a:ext cx="47587" cy="901446"/>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67;p18"/>
          <p:cNvSpPr/>
          <p:nvPr/>
        </p:nvSpPr>
        <p:spPr>
          <a:xfrm>
            <a:off x="8125869" y="3157622"/>
            <a:ext cx="47587" cy="737903"/>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68;p18"/>
          <p:cNvSpPr/>
          <p:nvPr/>
        </p:nvSpPr>
        <p:spPr>
          <a:xfrm>
            <a:off x="6071862" y="3478851"/>
            <a:ext cx="806484" cy="521209"/>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70;p18"/>
          <p:cNvSpPr/>
          <p:nvPr/>
        </p:nvSpPr>
        <p:spPr>
          <a:xfrm>
            <a:off x="6878346" y="3158686"/>
            <a:ext cx="1359927" cy="841373"/>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Rectangle 12"/>
          <p:cNvSpPr/>
          <p:nvPr/>
        </p:nvSpPr>
        <p:spPr>
          <a:xfrm>
            <a:off x="6329268" y="3057805"/>
            <a:ext cx="1920240" cy="736497"/>
          </a:xfrm>
          <a:prstGeom prst="rect">
            <a:avLst/>
          </a:prstGeom>
          <a:solidFill>
            <a:srgbClr val="D6D8E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5974452" y="2834543"/>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16" name="Google Shape;765;p18"/>
          <p:cNvSpPr/>
          <p:nvPr/>
        </p:nvSpPr>
        <p:spPr>
          <a:xfrm>
            <a:off x="7702455" y="2149567"/>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7" name="Straight Connector 16"/>
          <p:cNvCxnSpPr/>
          <p:nvPr/>
        </p:nvCxnSpPr>
        <p:spPr>
          <a:xfrm>
            <a:off x="6555898" y="3895525"/>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264" name="Rectangle 263"/>
          <p:cNvSpPr/>
          <p:nvPr/>
        </p:nvSpPr>
        <p:spPr>
          <a:xfrm>
            <a:off x="6357160" y="3089715"/>
            <a:ext cx="1882598" cy="688476"/>
          </a:xfrm>
          <a:prstGeom prst="rect">
            <a:avLst/>
          </a:prstGeom>
          <a:solidFill>
            <a:schemeClr val="tx1">
              <a:lumMod val="75000"/>
              <a:lumOff val="2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381324" y="3138890"/>
            <a:ext cx="1828800" cy="594360"/>
          </a:xfrm>
          <a:prstGeom prst="rect">
            <a:avLst/>
          </a:prstGeom>
          <a:solidFill>
            <a:schemeClr val="accent3">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6028388" y="4088609"/>
            <a:ext cx="10058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654681" y="3379251"/>
            <a:ext cx="640080" cy="457200"/>
          </a:xfrm>
          <a:prstGeom prst="rect">
            <a:avLst/>
          </a:prstGeom>
          <a:solidFill>
            <a:srgbClr val="A6A9B8"/>
          </a:solidFill>
          <a:ln>
            <a:noFill/>
          </a:ln>
          <a:scene3d>
            <a:camera prst="isometricTopUp"/>
            <a:lightRig rig="threePt" dir="t"/>
          </a:scene3d>
          <a:sp3d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363059" y="2974238"/>
            <a:ext cx="640080" cy="457200"/>
          </a:xfrm>
          <a:prstGeom prst="rect">
            <a:avLst/>
          </a:prstGeom>
          <a:solidFill>
            <a:srgbClr val="A6A9B8"/>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7226214" y="2763508"/>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8" name="Google Shape;765;p18"/>
          <p:cNvSpPr/>
          <p:nvPr/>
        </p:nvSpPr>
        <p:spPr>
          <a:xfrm rot="16200000">
            <a:off x="7208574" y="2612154"/>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65;p18"/>
          <p:cNvSpPr/>
          <p:nvPr/>
        </p:nvSpPr>
        <p:spPr>
          <a:xfrm rot="16200000">
            <a:off x="7305196" y="2666516"/>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65;p18"/>
          <p:cNvSpPr/>
          <p:nvPr/>
        </p:nvSpPr>
        <p:spPr>
          <a:xfrm rot="16200000">
            <a:off x="7111215" y="2552528"/>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1" name="Straight Connector 30"/>
          <p:cNvCxnSpPr/>
          <p:nvPr/>
        </p:nvCxnSpPr>
        <p:spPr>
          <a:xfrm>
            <a:off x="6612264" y="3079762"/>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32" name="Google Shape;765;p18"/>
          <p:cNvSpPr/>
          <p:nvPr/>
        </p:nvSpPr>
        <p:spPr>
          <a:xfrm rot="16200000">
            <a:off x="6617485" y="2930178"/>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765;p18"/>
          <p:cNvSpPr/>
          <p:nvPr/>
        </p:nvSpPr>
        <p:spPr>
          <a:xfrm rot="16200000">
            <a:off x="6714086" y="2965099"/>
            <a:ext cx="53659" cy="73152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765;p18"/>
          <p:cNvSpPr/>
          <p:nvPr/>
        </p:nvSpPr>
        <p:spPr>
          <a:xfrm rot="16200000">
            <a:off x="6515411" y="2868486"/>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5" name="Straight Connector 34"/>
          <p:cNvCxnSpPr/>
          <p:nvPr/>
        </p:nvCxnSpPr>
        <p:spPr>
          <a:xfrm>
            <a:off x="5974452" y="3402044"/>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857195" y="2592806"/>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55015" y="2550031"/>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269804" y="2926372"/>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p:cNvSpPr/>
          <p:nvPr/>
        </p:nvSpPr>
        <p:spPr>
          <a:xfrm>
            <a:off x="6805127" y="3560490"/>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p:cNvSpPr/>
          <p:nvPr/>
        </p:nvSpPr>
        <p:spPr>
          <a:xfrm>
            <a:off x="6933902" y="3492400"/>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p:cNvSpPr/>
          <p:nvPr/>
        </p:nvSpPr>
        <p:spPr>
          <a:xfrm>
            <a:off x="7053028" y="3435105"/>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p:cNvSpPr/>
          <p:nvPr/>
        </p:nvSpPr>
        <p:spPr>
          <a:xfrm>
            <a:off x="7523664" y="3161157"/>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p:cNvSpPr/>
          <p:nvPr/>
        </p:nvSpPr>
        <p:spPr>
          <a:xfrm>
            <a:off x="7652439" y="3093067"/>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ube 47"/>
          <p:cNvSpPr/>
          <p:nvPr/>
        </p:nvSpPr>
        <p:spPr>
          <a:xfrm>
            <a:off x="7771565" y="3035772"/>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079127" y="3984897"/>
            <a:ext cx="1920240" cy="1188720"/>
          </a:xfrm>
          <a:prstGeom prst="rect">
            <a:avLst/>
          </a:prstGeom>
          <a:pattFill prst="lgConfetti">
            <a:fgClr>
              <a:schemeClr val="tx1">
                <a:lumMod val="65000"/>
                <a:lumOff val="35000"/>
              </a:schemeClr>
            </a:fgClr>
            <a:bgClr>
              <a:schemeClr val="tx1">
                <a:lumMod val="85000"/>
                <a:lumOff val="15000"/>
              </a:schemeClr>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2" descr="Feather Spiral Metal - Free vector graphic on Pixabay"/>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310394" flipV="1">
            <a:off x="6936957" y="4239075"/>
            <a:ext cx="45719" cy="510060"/>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sp>
        <p:nvSpPr>
          <p:cNvPr id="102" name="Oval 101"/>
          <p:cNvSpPr/>
          <p:nvPr/>
        </p:nvSpPr>
        <p:spPr>
          <a:xfrm>
            <a:off x="6497330" y="3648239"/>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cxnSp>
        <p:nvCxnSpPr>
          <p:cNvPr id="107" name="Straight Connector 106"/>
          <p:cNvCxnSpPr/>
          <p:nvPr/>
        </p:nvCxnSpPr>
        <p:spPr>
          <a:xfrm>
            <a:off x="5190376" y="2099127"/>
            <a:ext cx="2651760" cy="0"/>
          </a:xfrm>
          <a:prstGeom prst="line">
            <a:avLst/>
          </a:prstGeom>
          <a:ln w="254000">
            <a:solidFill>
              <a:schemeClr val="tx1">
                <a:lumMod val="50000"/>
                <a:lumOff val="50000"/>
              </a:schemeClr>
            </a:solidFill>
          </a:ln>
          <a:scene3d>
            <a:camera prst="isometricRightUp"/>
            <a:lightRig rig="threePt" dir="t"/>
          </a:scene3d>
          <a:sp3d>
            <a:bevelT w="0" h="234950"/>
          </a:sp3d>
        </p:spPr>
        <p:style>
          <a:lnRef idx="1">
            <a:schemeClr val="accent1"/>
          </a:lnRef>
          <a:fillRef idx="0">
            <a:schemeClr val="accent1"/>
          </a:fillRef>
          <a:effectRef idx="0">
            <a:schemeClr val="accent1"/>
          </a:effectRef>
          <a:fontRef idx="minor">
            <a:schemeClr val="tx1"/>
          </a:fontRef>
        </p:style>
      </p:cxnSp>
      <p:pic>
        <p:nvPicPr>
          <p:cNvPr id="108" name="Picture 2" descr="Feather Spiral Metal - Free vector graphic on Pixabay"/>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096695" flipV="1">
            <a:off x="6015286" y="2483963"/>
            <a:ext cx="45719" cy="356941"/>
          </a:xfrm>
          <a:prstGeom prst="rect">
            <a:avLst/>
          </a:prstGeom>
          <a:noFill/>
          <a:extLst>
            <a:ext uri="{909E8E84-426E-40DD-AFC4-6F175D3DCCD1}">
              <a14:hiddenFill xmlns:a14="http://schemas.microsoft.com/office/drawing/2010/main">
                <a:solidFill>
                  <a:srgbClr val="FFFFFF"/>
                </a:solidFill>
              </a14:hiddenFill>
            </a:ext>
          </a:extLst>
        </p:spPr>
      </p:pic>
      <p:sp>
        <p:nvSpPr>
          <p:cNvPr id="115" name="Oval 114"/>
          <p:cNvSpPr/>
          <p:nvPr/>
        </p:nvSpPr>
        <p:spPr>
          <a:xfrm>
            <a:off x="6872296" y="3860289"/>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116" name="Oval 115"/>
          <p:cNvSpPr/>
          <p:nvPr/>
        </p:nvSpPr>
        <p:spPr>
          <a:xfrm>
            <a:off x="7744133" y="2939116"/>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117" name="Oval 116"/>
          <p:cNvSpPr/>
          <p:nvPr/>
        </p:nvSpPr>
        <p:spPr>
          <a:xfrm>
            <a:off x="6849235" y="4275403"/>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118" name="Oval 117"/>
          <p:cNvSpPr/>
          <p:nvPr/>
        </p:nvSpPr>
        <p:spPr>
          <a:xfrm>
            <a:off x="7051624" y="4693706"/>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119" name="Oval 118"/>
          <p:cNvSpPr/>
          <p:nvPr/>
        </p:nvSpPr>
        <p:spPr>
          <a:xfrm>
            <a:off x="6134845" y="2759472"/>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97" name="Rounded Rectangle 96"/>
          <p:cNvSpPr/>
          <p:nvPr/>
        </p:nvSpPr>
        <p:spPr>
          <a:xfrm>
            <a:off x="5851666" y="2401797"/>
            <a:ext cx="109728" cy="164592"/>
          </a:xfrm>
          <a:prstGeom prst="roundRect">
            <a:avLst/>
          </a:prstGeom>
          <a:solidFill>
            <a:schemeClr val="bg1"/>
          </a:solidFill>
          <a:ln>
            <a:noFill/>
          </a:ln>
          <a:scene3d>
            <a:camera prst="isometricRightUp"/>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27432" rIns="0" bIns="0" rtlCol="0" anchor="t"/>
          <a:lstStyle/>
          <a:p>
            <a:pPr algn="ctr"/>
            <a:r>
              <a:rPr lang="en-US" sz="300" b="1" dirty="0" smtClean="0">
                <a:solidFill>
                  <a:schemeClr val="tx1"/>
                </a:solidFill>
                <a:latin typeface="Bauhaus 93" panose="04030905020B02020C02" pitchFamily="82" charset="0"/>
              </a:rPr>
              <a:t>I   I</a:t>
            </a:r>
          </a:p>
          <a:p>
            <a:pPr algn="ctr"/>
            <a:r>
              <a:rPr lang="en-US" sz="500" b="1" dirty="0" smtClean="0">
                <a:solidFill>
                  <a:schemeClr val="tx1"/>
                </a:solidFill>
                <a:latin typeface="Bauhaus 93" panose="04030905020B02020C02" pitchFamily="82" charset="0"/>
              </a:rPr>
              <a:t>•</a:t>
            </a:r>
            <a:endParaRPr lang="en-US" sz="500" b="1" dirty="0">
              <a:solidFill>
                <a:schemeClr val="tx1"/>
              </a:solidFill>
              <a:latin typeface="Bauhaus 93" panose="04030905020B02020C02" pitchFamily="82" charset="0"/>
            </a:endParaRPr>
          </a:p>
        </p:txBody>
      </p:sp>
      <p:pic>
        <p:nvPicPr>
          <p:cNvPr id="120" name="Picture 2" descr="Feather Spiral Metal - Free vector graphic on Pixabay"/>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41446" flipV="1">
            <a:off x="7331672" y="1648985"/>
            <a:ext cx="45719" cy="35694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p:nvPr/>
        </p:nvCxnSpPr>
        <p:spPr>
          <a:xfrm>
            <a:off x="7283567" y="2089037"/>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8427715" y="2953075"/>
            <a:ext cx="148556" cy="457608"/>
            <a:chOff x="8427715" y="2953075"/>
            <a:chExt cx="148556" cy="457608"/>
          </a:xfrm>
        </p:grpSpPr>
        <p:sp>
          <p:nvSpPr>
            <p:cNvPr id="54" name="Google Shape;794;p18"/>
            <p:cNvSpPr/>
            <p:nvPr/>
          </p:nvSpPr>
          <p:spPr>
            <a:xfrm>
              <a:off x="8427715" y="3086411"/>
              <a:ext cx="148556" cy="324272"/>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95;p18"/>
            <p:cNvSpPr/>
            <p:nvPr/>
          </p:nvSpPr>
          <p:spPr>
            <a:xfrm>
              <a:off x="8448587" y="2953075"/>
              <a:ext cx="106863" cy="20595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 name="Google Shape;796;p18"/>
          <p:cNvSpPr/>
          <p:nvPr/>
        </p:nvSpPr>
        <p:spPr>
          <a:xfrm>
            <a:off x="8089606" y="4379018"/>
            <a:ext cx="230388" cy="129944"/>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97;p18"/>
          <p:cNvSpPr/>
          <p:nvPr/>
        </p:nvSpPr>
        <p:spPr>
          <a:xfrm>
            <a:off x="8089672" y="4400614"/>
            <a:ext cx="226549" cy="108424"/>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798;p18"/>
          <p:cNvSpPr/>
          <p:nvPr/>
        </p:nvSpPr>
        <p:spPr>
          <a:xfrm>
            <a:off x="8258478" y="4303182"/>
            <a:ext cx="230104" cy="129957"/>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799;p18"/>
          <p:cNvSpPr/>
          <p:nvPr/>
        </p:nvSpPr>
        <p:spPr>
          <a:xfrm>
            <a:off x="8258164" y="4324776"/>
            <a:ext cx="226549" cy="108363"/>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800;p18"/>
          <p:cNvSpPr/>
          <p:nvPr/>
        </p:nvSpPr>
        <p:spPr>
          <a:xfrm>
            <a:off x="8151448" y="3462027"/>
            <a:ext cx="337014" cy="953211"/>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801;p18"/>
          <p:cNvSpPr/>
          <p:nvPr/>
        </p:nvSpPr>
        <p:spPr>
          <a:xfrm>
            <a:off x="8200923" y="2679653"/>
            <a:ext cx="244333" cy="392669"/>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802;p18"/>
          <p:cNvSpPr/>
          <p:nvPr/>
        </p:nvSpPr>
        <p:spPr>
          <a:xfrm>
            <a:off x="8148967" y="2957747"/>
            <a:ext cx="376179" cy="624183"/>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805;p18"/>
          <p:cNvSpPr/>
          <p:nvPr/>
        </p:nvSpPr>
        <p:spPr>
          <a:xfrm>
            <a:off x="8200322" y="2662433"/>
            <a:ext cx="237163" cy="262204"/>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Arc 111"/>
          <p:cNvSpPr/>
          <p:nvPr/>
        </p:nvSpPr>
        <p:spPr>
          <a:xfrm rot="12715394">
            <a:off x="8192437" y="4411962"/>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rot="12746411">
            <a:off x="8354117" y="4341912"/>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Arc 122"/>
          <p:cNvSpPr/>
          <p:nvPr/>
        </p:nvSpPr>
        <p:spPr>
          <a:xfrm rot="3278552">
            <a:off x="8191571" y="4382221"/>
            <a:ext cx="139254" cy="107477"/>
          </a:xfrm>
          <a:prstGeom prst="arc">
            <a:avLst>
              <a:gd name="adj1" fmla="val 16702300"/>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4" name="Arc 123"/>
          <p:cNvSpPr/>
          <p:nvPr/>
        </p:nvSpPr>
        <p:spPr>
          <a:xfrm rot="3278552">
            <a:off x="8351196" y="4307784"/>
            <a:ext cx="139254" cy="107477"/>
          </a:xfrm>
          <a:prstGeom prst="arc">
            <a:avLst>
              <a:gd name="adj1" fmla="val 17066834"/>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9" name="Rectangle 98"/>
          <p:cNvSpPr/>
          <p:nvPr/>
        </p:nvSpPr>
        <p:spPr>
          <a:xfrm>
            <a:off x="7222532" y="1654962"/>
            <a:ext cx="144016" cy="36576"/>
          </a:xfrm>
          <a:prstGeom prst="rect">
            <a:avLst/>
          </a:prstGeom>
          <a:solidFill>
            <a:schemeClr val="bg1">
              <a:lumMod val="7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6334260" y="2809450"/>
            <a:ext cx="543424" cy="603995"/>
            <a:chOff x="4082772" y="3373907"/>
            <a:chExt cx="543424" cy="603995"/>
          </a:xfrm>
        </p:grpSpPr>
        <p:sp>
          <p:nvSpPr>
            <p:cNvPr id="170" name="Rectangle 169"/>
            <p:cNvSpPr/>
            <p:nvPr/>
          </p:nvSpPr>
          <p:spPr>
            <a:xfrm>
              <a:off x="4394817" y="3373907"/>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4239007" y="3461001"/>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4082772" y="3551182"/>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5" name="Picture 1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530388">
              <a:off x="4085596" y="3694778"/>
              <a:ext cx="227466" cy="155988"/>
            </a:xfrm>
            <a:prstGeom prst="rect">
              <a:avLst/>
            </a:prstGeom>
            <a:scene3d>
              <a:camera prst="orthographicFront">
                <a:rot lat="2400000" lon="0" rev="0"/>
              </a:camera>
              <a:lightRig rig="threePt" dir="t"/>
            </a:scene3d>
            <a:sp3d prstMaterial="metal">
              <a:bevelT w="0" h="0"/>
              <a:bevelB w="0" h="0"/>
            </a:sp3d>
          </p:spPr>
        </p:pic>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530388">
              <a:off x="4244129" y="3604500"/>
              <a:ext cx="227466" cy="155988"/>
            </a:xfrm>
            <a:prstGeom prst="rect">
              <a:avLst/>
            </a:prstGeom>
            <a:scene3d>
              <a:camera prst="orthographicFront">
                <a:rot lat="2400000" lon="0" rev="0"/>
              </a:camera>
              <a:lightRig rig="threePt" dir="t"/>
            </a:scene3d>
            <a:sp3d prstMaterial="metal">
              <a:bevelT w="0" h="0"/>
              <a:bevelB w="0" h="0"/>
            </a:sp3d>
          </p:spPr>
        </p:pic>
        <p:pic>
          <p:nvPicPr>
            <p:cNvPr id="180" name="Picture 1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530388">
              <a:off x="4398730" y="3522904"/>
              <a:ext cx="227466" cy="155988"/>
            </a:xfrm>
            <a:prstGeom prst="rect">
              <a:avLst/>
            </a:prstGeom>
            <a:scene3d>
              <a:camera prst="orthographicFront">
                <a:rot lat="2400000" lon="0" rev="0"/>
              </a:camera>
              <a:lightRig rig="threePt" dir="t"/>
            </a:scene3d>
            <a:sp3d prstMaterial="metal">
              <a:bevelT w="0" h="0"/>
              <a:bevelB w="0" h="0"/>
            </a:sp3d>
          </p:spPr>
        </p:pic>
      </p:grpSp>
      <p:sp>
        <p:nvSpPr>
          <p:cNvPr id="100" name="Oval 99"/>
          <p:cNvSpPr/>
          <p:nvPr/>
        </p:nvSpPr>
        <p:spPr>
          <a:xfrm>
            <a:off x="7269306" y="1692985"/>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7294540" y="1678800"/>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7315132" y="1665213"/>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7339500" y="1655098"/>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p:cNvGrpSpPr/>
          <p:nvPr/>
        </p:nvGrpSpPr>
        <p:grpSpPr>
          <a:xfrm>
            <a:off x="6813545" y="2522514"/>
            <a:ext cx="718650" cy="434068"/>
            <a:chOff x="4416379" y="3976246"/>
            <a:chExt cx="718650" cy="434068"/>
          </a:xfrm>
        </p:grpSpPr>
        <p:sp>
          <p:nvSpPr>
            <p:cNvPr id="128" name="Rectangle 127"/>
            <p:cNvSpPr/>
            <p:nvPr/>
          </p:nvSpPr>
          <p:spPr>
            <a:xfrm>
              <a:off x="4735134" y="3976246"/>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4629951" y="403674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4523165" y="409723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4815109" y="402351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4709926" y="4084008"/>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4603140" y="414450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4894445" y="406673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4789262" y="412723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4682476" y="418772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4970437" y="410821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4862600" y="416871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4758468" y="422920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4416379" y="415667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4497002" y="420288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4576977" y="4248219"/>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4651682" y="429144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8879" y="4188547"/>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51"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51364" y="412649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52"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8465" y="406487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53"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68677" y="400885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54"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5041" y="42361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55"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30840" y="417712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56"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34047" y="411440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57"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43885" y="405510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58"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3478" y="427841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59"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3995" y="421578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60"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16223" y="415882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61"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7958" y="40967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62"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0935" y="432299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63"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89683" y="425938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grpSp>
      <p:sp>
        <p:nvSpPr>
          <p:cNvPr id="255" name="Trapezoid 254"/>
          <p:cNvSpPr/>
          <p:nvPr/>
        </p:nvSpPr>
        <p:spPr>
          <a:xfrm>
            <a:off x="7070295" y="2571287"/>
            <a:ext cx="1069975" cy="817859"/>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27015 w 1015207"/>
              <a:gd name="connsiteY0" fmla="*/ 559236 h 559236"/>
              <a:gd name="connsiteX1" fmla="*/ 0 w 1015207"/>
              <a:gd name="connsiteY1" fmla="*/ 338709 h 559236"/>
              <a:gd name="connsiteX2" fmla="*/ 492516 w 1015207"/>
              <a:gd name="connsiteY2" fmla="*/ 0 h 559236"/>
              <a:gd name="connsiteX3" fmla="*/ 618726 w 1015207"/>
              <a:gd name="connsiteY3" fmla="*/ 19770 h 559236"/>
              <a:gd name="connsiteX4" fmla="*/ 1015207 w 1015207"/>
              <a:gd name="connsiteY4" fmla="*/ 557589 h 559236"/>
              <a:gd name="connsiteX5" fmla="*/ 327015 w 1015207"/>
              <a:gd name="connsiteY5" fmla="*/ 559236 h 559236"/>
              <a:gd name="connsiteX0" fmla="*/ 369877 w 1058069"/>
              <a:gd name="connsiteY0" fmla="*/ 559236 h 559236"/>
              <a:gd name="connsiteX1" fmla="*/ 0 w 1058069"/>
              <a:gd name="connsiteY1" fmla="*/ 346946 h 559236"/>
              <a:gd name="connsiteX2" fmla="*/ 535378 w 1058069"/>
              <a:gd name="connsiteY2" fmla="*/ 0 h 559236"/>
              <a:gd name="connsiteX3" fmla="*/ 661588 w 1058069"/>
              <a:gd name="connsiteY3" fmla="*/ 19770 h 559236"/>
              <a:gd name="connsiteX4" fmla="*/ 1058069 w 1058069"/>
              <a:gd name="connsiteY4" fmla="*/ 557589 h 559236"/>
              <a:gd name="connsiteX5" fmla="*/ 369877 w 1058069"/>
              <a:gd name="connsiteY5" fmla="*/ 559236 h 559236"/>
              <a:gd name="connsiteX0" fmla="*/ 353208 w 1041400"/>
              <a:gd name="connsiteY0" fmla="*/ 559236 h 559236"/>
              <a:gd name="connsiteX1" fmla="*/ 0 w 1041400"/>
              <a:gd name="connsiteY1" fmla="*/ 338709 h 559236"/>
              <a:gd name="connsiteX2" fmla="*/ 518709 w 1041400"/>
              <a:gd name="connsiteY2" fmla="*/ 0 h 559236"/>
              <a:gd name="connsiteX3" fmla="*/ 644919 w 1041400"/>
              <a:gd name="connsiteY3" fmla="*/ 19770 h 559236"/>
              <a:gd name="connsiteX4" fmla="*/ 1041400 w 1041400"/>
              <a:gd name="connsiteY4" fmla="*/ 557589 h 559236"/>
              <a:gd name="connsiteX5" fmla="*/ 353208 w 1041400"/>
              <a:gd name="connsiteY5" fmla="*/ 559236 h 559236"/>
              <a:gd name="connsiteX0" fmla="*/ 365114 w 1053306"/>
              <a:gd name="connsiteY0" fmla="*/ 559236 h 559236"/>
              <a:gd name="connsiteX1" fmla="*/ 0 w 1053306"/>
              <a:gd name="connsiteY1" fmla="*/ 338709 h 559236"/>
              <a:gd name="connsiteX2" fmla="*/ 530615 w 1053306"/>
              <a:gd name="connsiteY2" fmla="*/ 0 h 559236"/>
              <a:gd name="connsiteX3" fmla="*/ 656825 w 1053306"/>
              <a:gd name="connsiteY3" fmla="*/ 19770 h 559236"/>
              <a:gd name="connsiteX4" fmla="*/ 1053306 w 1053306"/>
              <a:gd name="connsiteY4" fmla="*/ 557589 h 559236"/>
              <a:gd name="connsiteX5" fmla="*/ 365114 w 1053306"/>
              <a:gd name="connsiteY5" fmla="*/ 559236 h 559236"/>
              <a:gd name="connsiteX0" fmla="*/ 365114 w 1053306"/>
              <a:gd name="connsiteY0" fmla="*/ 564178 h 564178"/>
              <a:gd name="connsiteX1" fmla="*/ 0 w 1053306"/>
              <a:gd name="connsiteY1" fmla="*/ 338709 h 564178"/>
              <a:gd name="connsiteX2" fmla="*/ 530615 w 1053306"/>
              <a:gd name="connsiteY2" fmla="*/ 0 h 564178"/>
              <a:gd name="connsiteX3" fmla="*/ 656825 w 1053306"/>
              <a:gd name="connsiteY3" fmla="*/ 19770 h 564178"/>
              <a:gd name="connsiteX4" fmla="*/ 1053306 w 1053306"/>
              <a:gd name="connsiteY4" fmla="*/ 557589 h 564178"/>
              <a:gd name="connsiteX5" fmla="*/ 365114 w 1053306"/>
              <a:gd name="connsiteY5" fmla="*/ 564178 h 564178"/>
              <a:gd name="connsiteX0" fmla="*/ 365114 w 1058068"/>
              <a:gd name="connsiteY0" fmla="*/ 564178 h 569121"/>
              <a:gd name="connsiteX1" fmla="*/ 0 w 1058068"/>
              <a:gd name="connsiteY1" fmla="*/ 338709 h 569121"/>
              <a:gd name="connsiteX2" fmla="*/ 530615 w 1058068"/>
              <a:gd name="connsiteY2" fmla="*/ 0 h 569121"/>
              <a:gd name="connsiteX3" fmla="*/ 656825 w 1058068"/>
              <a:gd name="connsiteY3" fmla="*/ 19770 h 569121"/>
              <a:gd name="connsiteX4" fmla="*/ 1058068 w 1058068"/>
              <a:gd name="connsiteY4" fmla="*/ 569121 h 569121"/>
              <a:gd name="connsiteX5" fmla="*/ 365114 w 1058068"/>
              <a:gd name="connsiteY5" fmla="*/ 564178 h 569121"/>
              <a:gd name="connsiteX0" fmla="*/ 365114 w 1069975"/>
              <a:gd name="connsiteY0" fmla="*/ 564178 h 565826"/>
              <a:gd name="connsiteX1" fmla="*/ 0 w 1069975"/>
              <a:gd name="connsiteY1" fmla="*/ 338709 h 565826"/>
              <a:gd name="connsiteX2" fmla="*/ 530615 w 1069975"/>
              <a:gd name="connsiteY2" fmla="*/ 0 h 565826"/>
              <a:gd name="connsiteX3" fmla="*/ 656825 w 1069975"/>
              <a:gd name="connsiteY3" fmla="*/ 19770 h 565826"/>
              <a:gd name="connsiteX4" fmla="*/ 1069975 w 1069975"/>
              <a:gd name="connsiteY4" fmla="*/ 565826 h 565826"/>
              <a:gd name="connsiteX5" fmla="*/ 365114 w 1069975"/>
              <a:gd name="connsiteY5"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90186 w 1069975"/>
              <a:gd name="connsiteY3" fmla="*/ 18442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1065 h 565826"/>
              <a:gd name="connsiteX4" fmla="*/ 656825 w 1069975"/>
              <a:gd name="connsiteY4" fmla="*/ 19770 h 565826"/>
              <a:gd name="connsiteX5" fmla="*/ 1069975 w 1069975"/>
              <a:gd name="connsiteY5" fmla="*/ 565826 h 565826"/>
              <a:gd name="connsiteX6" fmla="*/ 365114 w 1069975"/>
              <a:gd name="connsiteY6" fmla="*/ 564178 h 5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975" h="565826">
                <a:moveTo>
                  <a:pt x="365114" y="564178"/>
                </a:moveTo>
                <a:cubicBezTo>
                  <a:pt x="262458" y="507693"/>
                  <a:pt x="66935" y="383662"/>
                  <a:pt x="0" y="338709"/>
                </a:cubicBezTo>
                <a:lnTo>
                  <a:pt x="530615" y="0"/>
                </a:lnTo>
                <a:cubicBezTo>
                  <a:pt x="551266" y="3402"/>
                  <a:pt x="564204" y="9507"/>
                  <a:pt x="584855" y="11065"/>
                </a:cubicBezTo>
                <a:cubicBezTo>
                  <a:pt x="608845" y="20730"/>
                  <a:pt x="632835" y="17483"/>
                  <a:pt x="656825" y="19770"/>
                </a:cubicBezTo>
                <a:lnTo>
                  <a:pt x="1069975" y="565826"/>
                </a:lnTo>
                <a:lnTo>
                  <a:pt x="365114" y="56417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rapezoid 254"/>
          <p:cNvSpPr/>
          <p:nvPr/>
        </p:nvSpPr>
        <p:spPr>
          <a:xfrm>
            <a:off x="6351323" y="2883058"/>
            <a:ext cx="1050966" cy="909216"/>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19871 w 1015207"/>
              <a:gd name="connsiteY0" fmla="*/ 587242 h 597128"/>
              <a:gd name="connsiteX1" fmla="*/ 0 w 1015207"/>
              <a:gd name="connsiteY1" fmla="*/ 378248 h 597128"/>
              <a:gd name="connsiteX2" fmla="*/ 254391 w 1015207"/>
              <a:gd name="connsiteY2" fmla="*/ 0 h 597128"/>
              <a:gd name="connsiteX3" fmla="*/ 618726 w 1015207"/>
              <a:gd name="connsiteY3" fmla="*/ 59309 h 597128"/>
              <a:gd name="connsiteX4" fmla="*/ 1015207 w 1015207"/>
              <a:gd name="connsiteY4" fmla="*/ 597128 h 597128"/>
              <a:gd name="connsiteX5" fmla="*/ 319871 w 1015207"/>
              <a:gd name="connsiteY5" fmla="*/ 587242 h 597128"/>
              <a:gd name="connsiteX0" fmla="*/ 319871 w 1015207"/>
              <a:gd name="connsiteY0" fmla="*/ 597125 h 607011"/>
              <a:gd name="connsiteX1" fmla="*/ 0 w 1015207"/>
              <a:gd name="connsiteY1" fmla="*/ 388131 h 607011"/>
              <a:gd name="connsiteX2" fmla="*/ 254391 w 1015207"/>
              <a:gd name="connsiteY2" fmla="*/ 9883 h 607011"/>
              <a:gd name="connsiteX3" fmla="*/ 887808 w 1015207"/>
              <a:gd name="connsiteY3" fmla="*/ 0 h 607011"/>
              <a:gd name="connsiteX4" fmla="*/ 1015207 w 1015207"/>
              <a:gd name="connsiteY4" fmla="*/ 607011 h 607011"/>
              <a:gd name="connsiteX5" fmla="*/ 319871 w 1015207"/>
              <a:gd name="connsiteY5" fmla="*/ 597125 h 607011"/>
              <a:gd name="connsiteX0" fmla="*/ 319871 w 1015207"/>
              <a:gd name="connsiteY0" fmla="*/ 620191 h 630077"/>
              <a:gd name="connsiteX1" fmla="*/ 0 w 1015207"/>
              <a:gd name="connsiteY1" fmla="*/ 411197 h 630077"/>
              <a:gd name="connsiteX2" fmla="*/ 287728 w 1015207"/>
              <a:gd name="connsiteY2" fmla="*/ 0 h 630077"/>
              <a:gd name="connsiteX3" fmla="*/ 887808 w 1015207"/>
              <a:gd name="connsiteY3" fmla="*/ 23066 h 630077"/>
              <a:gd name="connsiteX4" fmla="*/ 1015207 w 1015207"/>
              <a:gd name="connsiteY4" fmla="*/ 630077 h 630077"/>
              <a:gd name="connsiteX5" fmla="*/ 319871 w 1015207"/>
              <a:gd name="connsiteY5" fmla="*/ 620191 h 630077"/>
              <a:gd name="connsiteX0" fmla="*/ 319871 w 1018776"/>
              <a:gd name="connsiteY0" fmla="*/ 663023 h 672909"/>
              <a:gd name="connsiteX1" fmla="*/ 0 w 1018776"/>
              <a:gd name="connsiteY1" fmla="*/ 454029 h 672909"/>
              <a:gd name="connsiteX2" fmla="*/ 287728 w 1018776"/>
              <a:gd name="connsiteY2" fmla="*/ 42832 h 672909"/>
              <a:gd name="connsiteX3" fmla="*/ 1018776 w 1018776"/>
              <a:gd name="connsiteY3" fmla="*/ 0 h 672909"/>
              <a:gd name="connsiteX4" fmla="*/ 1015207 w 1018776"/>
              <a:gd name="connsiteY4" fmla="*/ 672909 h 672909"/>
              <a:gd name="connsiteX5" fmla="*/ 319871 w 1018776"/>
              <a:gd name="connsiteY5" fmla="*/ 663023 h 672909"/>
              <a:gd name="connsiteX0" fmla="*/ 319871 w 1015323"/>
              <a:gd name="connsiteY0" fmla="*/ 636664 h 646550"/>
              <a:gd name="connsiteX1" fmla="*/ 0 w 1015323"/>
              <a:gd name="connsiteY1" fmla="*/ 427670 h 646550"/>
              <a:gd name="connsiteX2" fmla="*/ 287728 w 1015323"/>
              <a:gd name="connsiteY2" fmla="*/ 16473 h 646550"/>
              <a:gd name="connsiteX3" fmla="*/ 1009251 w 1015323"/>
              <a:gd name="connsiteY3" fmla="*/ 0 h 646550"/>
              <a:gd name="connsiteX4" fmla="*/ 1015207 w 1015323"/>
              <a:gd name="connsiteY4" fmla="*/ 646550 h 646550"/>
              <a:gd name="connsiteX5" fmla="*/ 319871 w 1015323"/>
              <a:gd name="connsiteY5" fmla="*/ 636664 h 646550"/>
              <a:gd name="connsiteX0" fmla="*/ 319871 w 1015241"/>
              <a:gd name="connsiteY0" fmla="*/ 625132 h 635018"/>
              <a:gd name="connsiteX1" fmla="*/ 0 w 1015241"/>
              <a:gd name="connsiteY1" fmla="*/ 416138 h 635018"/>
              <a:gd name="connsiteX2" fmla="*/ 287728 w 1015241"/>
              <a:gd name="connsiteY2" fmla="*/ 4941 h 635018"/>
              <a:gd name="connsiteX3" fmla="*/ 987820 w 1015241"/>
              <a:gd name="connsiteY3" fmla="*/ 0 h 635018"/>
              <a:gd name="connsiteX4" fmla="*/ 1015207 w 1015241"/>
              <a:gd name="connsiteY4" fmla="*/ 635018 h 635018"/>
              <a:gd name="connsiteX5" fmla="*/ 319871 w 1015241"/>
              <a:gd name="connsiteY5" fmla="*/ 625132 h 635018"/>
              <a:gd name="connsiteX0" fmla="*/ 319871 w 1015241"/>
              <a:gd name="connsiteY0" fmla="*/ 646550 h 656436"/>
              <a:gd name="connsiteX1" fmla="*/ 0 w 1015241"/>
              <a:gd name="connsiteY1" fmla="*/ 437556 h 656436"/>
              <a:gd name="connsiteX2" fmla="*/ 304397 w 1015241"/>
              <a:gd name="connsiteY2" fmla="*/ 0 h 656436"/>
              <a:gd name="connsiteX3" fmla="*/ 987820 w 1015241"/>
              <a:gd name="connsiteY3" fmla="*/ 21418 h 656436"/>
              <a:gd name="connsiteX4" fmla="*/ 1015207 w 1015241"/>
              <a:gd name="connsiteY4" fmla="*/ 656436 h 656436"/>
              <a:gd name="connsiteX5" fmla="*/ 319871 w 1015241"/>
              <a:gd name="connsiteY5" fmla="*/ 646550 h 656436"/>
              <a:gd name="connsiteX0" fmla="*/ 319871 w 1015241"/>
              <a:gd name="connsiteY0" fmla="*/ 638313 h 648199"/>
              <a:gd name="connsiteX1" fmla="*/ 0 w 1015241"/>
              <a:gd name="connsiteY1" fmla="*/ 429319 h 648199"/>
              <a:gd name="connsiteX2" fmla="*/ 304397 w 1015241"/>
              <a:gd name="connsiteY2" fmla="*/ 0 h 648199"/>
              <a:gd name="connsiteX3" fmla="*/ 987820 w 1015241"/>
              <a:gd name="connsiteY3" fmla="*/ 13181 h 648199"/>
              <a:gd name="connsiteX4" fmla="*/ 1015207 w 1015241"/>
              <a:gd name="connsiteY4" fmla="*/ 648199 h 648199"/>
              <a:gd name="connsiteX5" fmla="*/ 319871 w 1015241"/>
              <a:gd name="connsiteY5" fmla="*/ 638313 h 648199"/>
              <a:gd name="connsiteX0" fmla="*/ 319871 w 1015237"/>
              <a:gd name="connsiteY0" fmla="*/ 638313 h 648199"/>
              <a:gd name="connsiteX1" fmla="*/ 0 w 1015237"/>
              <a:gd name="connsiteY1" fmla="*/ 429319 h 648199"/>
              <a:gd name="connsiteX2" fmla="*/ 304397 w 1015237"/>
              <a:gd name="connsiteY2" fmla="*/ 0 h 648199"/>
              <a:gd name="connsiteX3" fmla="*/ 983057 w 1015237"/>
              <a:gd name="connsiteY3" fmla="*/ 1 h 648199"/>
              <a:gd name="connsiteX4" fmla="*/ 1015207 w 1015237"/>
              <a:gd name="connsiteY4" fmla="*/ 648199 h 648199"/>
              <a:gd name="connsiteX5" fmla="*/ 319871 w 1015237"/>
              <a:gd name="connsiteY5" fmla="*/ 638313 h 648199"/>
              <a:gd name="connsiteX0" fmla="*/ 319871 w 1015252"/>
              <a:gd name="connsiteY0" fmla="*/ 638313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319871 w 1015252"/>
              <a:gd name="connsiteY5" fmla="*/ 638313 h 648199"/>
              <a:gd name="connsiteX0" fmla="*/ 305584 w 1015252"/>
              <a:gd name="connsiteY0" fmla="*/ 667968 h 667968"/>
              <a:gd name="connsiteX1" fmla="*/ 0 w 1015252"/>
              <a:gd name="connsiteY1" fmla="*/ 429319 h 667968"/>
              <a:gd name="connsiteX2" fmla="*/ 304397 w 1015252"/>
              <a:gd name="connsiteY2" fmla="*/ 0 h 667968"/>
              <a:gd name="connsiteX3" fmla="*/ 983057 w 1015252"/>
              <a:gd name="connsiteY3" fmla="*/ 1 h 667968"/>
              <a:gd name="connsiteX4" fmla="*/ 1015207 w 1015252"/>
              <a:gd name="connsiteY4" fmla="*/ 648199 h 667968"/>
              <a:gd name="connsiteX5" fmla="*/ 305584 w 1015252"/>
              <a:gd name="connsiteY5" fmla="*/ 667968 h 667968"/>
              <a:gd name="connsiteX0" fmla="*/ 288915 w 1015252"/>
              <a:gd name="connsiteY0" fmla="*/ 659731 h 659731"/>
              <a:gd name="connsiteX1" fmla="*/ 0 w 1015252"/>
              <a:gd name="connsiteY1" fmla="*/ 429319 h 659731"/>
              <a:gd name="connsiteX2" fmla="*/ 304397 w 1015252"/>
              <a:gd name="connsiteY2" fmla="*/ 0 h 659731"/>
              <a:gd name="connsiteX3" fmla="*/ 983057 w 1015252"/>
              <a:gd name="connsiteY3" fmla="*/ 1 h 659731"/>
              <a:gd name="connsiteX4" fmla="*/ 1015207 w 1015252"/>
              <a:gd name="connsiteY4" fmla="*/ 648199 h 659731"/>
              <a:gd name="connsiteX5" fmla="*/ 288915 w 1015252"/>
              <a:gd name="connsiteY5" fmla="*/ 659731 h 659731"/>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307965 w 1050970"/>
              <a:gd name="connsiteY0" fmla="*/ 644904 h 648199"/>
              <a:gd name="connsiteX1" fmla="*/ 0 w 1050970"/>
              <a:gd name="connsiteY1" fmla="*/ 442499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07965 w 1050970"/>
              <a:gd name="connsiteY0" fmla="*/ 644904 h 648199"/>
              <a:gd name="connsiteX1" fmla="*/ 0 w 1050970"/>
              <a:gd name="connsiteY1" fmla="*/ 430966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27015 w 1050970"/>
              <a:gd name="connsiteY0" fmla="*/ 654789 h 654789"/>
              <a:gd name="connsiteX1" fmla="*/ 0 w 1050970"/>
              <a:gd name="connsiteY1" fmla="*/ 430966 h 654789"/>
              <a:gd name="connsiteX2" fmla="*/ 340115 w 1050970"/>
              <a:gd name="connsiteY2" fmla="*/ 0 h 654789"/>
              <a:gd name="connsiteX3" fmla="*/ 1018775 w 1050970"/>
              <a:gd name="connsiteY3" fmla="*/ 1 h 654789"/>
              <a:gd name="connsiteX4" fmla="*/ 1050925 w 1050970"/>
              <a:gd name="connsiteY4" fmla="*/ 648199 h 654789"/>
              <a:gd name="connsiteX5" fmla="*/ 327015 w 1050970"/>
              <a:gd name="connsiteY5" fmla="*/ 654789 h 654789"/>
              <a:gd name="connsiteX0" fmla="*/ 331778 w 1055733"/>
              <a:gd name="connsiteY0" fmla="*/ 654789 h 654789"/>
              <a:gd name="connsiteX1" fmla="*/ 0 w 1055733"/>
              <a:gd name="connsiteY1" fmla="*/ 424376 h 654789"/>
              <a:gd name="connsiteX2" fmla="*/ 344878 w 1055733"/>
              <a:gd name="connsiteY2" fmla="*/ 0 h 654789"/>
              <a:gd name="connsiteX3" fmla="*/ 1023538 w 1055733"/>
              <a:gd name="connsiteY3" fmla="*/ 1 h 654789"/>
              <a:gd name="connsiteX4" fmla="*/ 1055688 w 1055733"/>
              <a:gd name="connsiteY4" fmla="*/ 648199 h 654789"/>
              <a:gd name="connsiteX5" fmla="*/ 331778 w 1055733"/>
              <a:gd name="connsiteY5" fmla="*/ 654789 h 654789"/>
              <a:gd name="connsiteX0" fmla="*/ 331778 w 1055733"/>
              <a:gd name="connsiteY0" fmla="*/ 654789 h 656436"/>
              <a:gd name="connsiteX1" fmla="*/ 0 w 1055733"/>
              <a:gd name="connsiteY1" fmla="*/ 424376 h 656436"/>
              <a:gd name="connsiteX2" fmla="*/ 344878 w 1055733"/>
              <a:gd name="connsiteY2" fmla="*/ 0 h 656436"/>
              <a:gd name="connsiteX3" fmla="*/ 1023538 w 1055733"/>
              <a:gd name="connsiteY3" fmla="*/ 1 h 656436"/>
              <a:gd name="connsiteX4" fmla="*/ 1055688 w 1055733"/>
              <a:gd name="connsiteY4" fmla="*/ 656436 h 656436"/>
              <a:gd name="connsiteX5" fmla="*/ 331778 w 1055733"/>
              <a:gd name="connsiteY5" fmla="*/ 654789 h 656436"/>
              <a:gd name="connsiteX0" fmla="*/ 331778 w 1055733"/>
              <a:gd name="connsiteY0" fmla="*/ 654788 h 656435"/>
              <a:gd name="connsiteX1" fmla="*/ 0 w 1055733"/>
              <a:gd name="connsiteY1" fmla="*/ 424375 h 656435"/>
              <a:gd name="connsiteX2" fmla="*/ 342497 w 1055733"/>
              <a:gd name="connsiteY2" fmla="*/ 3294 h 656435"/>
              <a:gd name="connsiteX3" fmla="*/ 1023538 w 1055733"/>
              <a:gd name="connsiteY3" fmla="*/ 0 h 656435"/>
              <a:gd name="connsiteX4" fmla="*/ 1055688 w 1055733"/>
              <a:gd name="connsiteY4" fmla="*/ 656435 h 656435"/>
              <a:gd name="connsiteX5" fmla="*/ 331778 w 1055733"/>
              <a:gd name="connsiteY5" fmla="*/ 654788 h 656435"/>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3296 h 653141"/>
              <a:gd name="connsiteX4" fmla="*/ 1055688 w 1055733"/>
              <a:gd name="connsiteY4" fmla="*/ 653141 h 653141"/>
              <a:gd name="connsiteX5" fmla="*/ 331778 w 1055733"/>
              <a:gd name="connsiteY5" fmla="*/ 651494 h 653141"/>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1649 h 653141"/>
              <a:gd name="connsiteX4" fmla="*/ 1055688 w 1055733"/>
              <a:gd name="connsiteY4" fmla="*/ 653141 h 653141"/>
              <a:gd name="connsiteX5" fmla="*/ 331778 w 1055733"/>
              <a:gd name="connsiteY5" fmla="*/ 651494 h 653141"/>
              <a:gd name="connsiteX0" fmla="*/ 331778 w 1055733"/>
              <a:gd name="connsiteY0" fmla="*/ 653140 h 654787"/>
              <a:gd name="connsiteX1" fmla="*/ 0 w 1055733"/>
              <a:gd name="connsiteY1" fmla="*/ 422727 h 654787"/>
              <a:gd name="connsiteX2" fmla="*/ 342497 w 1055733"/>
              <a:gd name="connsiteY2" fmla="*/ 1646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0 h 654787"/>
              <a:gd name="connsiteX1" fmla="*/ 0 w 1055733"/>
              <a:gd name="connsiteY1" fmla="*/ 422727 h 654787"/>
              <a:gd name="connsiteX2" fmla="*/ 342497 w 1055733"/>
              <a:gd name="connsiteY2" fmla="*/ 4940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2 h 654789"/>
              <a:gd name="connsiteX1" fmla="*/ 0 w 1055733"/>
              <a:gd name="connsiteY1" fmla="*/ 422729 h 654789"/>
              <a:gd name="connsiteX2" fmla="*/ 344878 w 1055733"/>
              <a:gd name="connsiteY2" fmla="*/ 0 h 654789"/>
              <a:gd name="connsiteX3" fmla="*/ 1023538 w 1055733"/>
              <a:gd name="connsiteY3" fmla="*/ 2 h 654789"/>
              <a:gd name="connsiteX4" fmla="*/ 1055688 w 1055733"/>
              <a:gd name="connsiteY4" fmla="*/ 654789 h 654789"/>
              <a:gd name="connsiteX5" fmla="*/ 331778 w 1055733"/>
              <a:gd name="connsiteY5" fmla="*/ 653142 h 654789"/>
              <a:gd name="connsiteX0" fmla="*/ 324634 w 1048589"/>
              <a:gd name="connsiteY0" fmla="*/ 653142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3142 h 654789"/>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46335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15109 w 1048589"/>
              <a:gd name="connsiteY5" fmla="*/ 646335 h 654789"/>
              <a:gd name="connsiteX0" fmla="*/ 324634 w 1048589"/>
              <a:gd name="connsiteY0" fmla="*/ 651440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1440 h 654789"/>
              <a:gd name="connsiteX0" fmla="*/ 327016 w 1048589"/>
              <a:gd name="connsiteY0" fmla="*/ 649738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7016 w 1048589"/>
              <a:gd name="connsiteY5" fmla="*/ 649738 h 654789"/>
              <a:gd name="connsiteX0" fmla="*/ 327016 w 1050966"/>
              <a:gd name="connsiteY0" fmla="*/ 649738 h 649738"/>
              <a:gd name="connsiteX1" fmla="*/ 0 w 1050966"/>
              <a:gd name="connsiteY1" fmla="*/ 421027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 name="connsiteX0" fmla="*/ 327016 w 1050966"/>
              <a:gd name="connsiteY0" fmla="*/ 649738 h 649738"/>
              <a:gd name="connsiteX1" fmla="*/ 0 w 1050966"/>
              <a:gd name="connsiteY1" fmla="*/ 417624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966" h="649738">
                <a:moveTo>
                  <a:pt x="327016" y="649738"/>
                </a:moveTo>
                <a:lnTo>
                  <a:pt x="0" y="417624"/>
                </a:lnTo>
                <a:lnTo>
                  <a:pt x="337734" y="0"/>
                </a:lnTo>
                <a:lnTo>
                  <a:pt x="1016394" y="2"/>
                </a:lnTo>
                <a:cubicBezTo>
                  <a:pt x="1027110" y="224305"/>
                  <a:pt x="1052115" y="425381"/>
                  <a:pt x="1050925" y="649684"/>
                </a:cubicBezTo>
                <a:lnTo>
                  <a:pt x="327016" y="64973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p:cNvGrpSpPr/>
          <p:nvPr/>
        </p:nvGrpSpPr>
        <p:grpSpPr>
          <a:xfrm>
            <a:off x="7660512" y="3380643"/>
            <a:ext cx="181624" cy="427944"/>
            <a:chOff x="7660512" y="3380643"/>
            <a:chExt cx="181624" cy="427944"/>
          </a:xfrm>
        </p:grpSpPr>
        <p:sp>
          <p:nvSpPr>
            <p:cNvPr id="67" name="Google Shape;1106;p24"/>
            <p:cNvSpPr/>
            <p:nvPr/>
          </p:nvSpPr>
          <p:spPr>
            <a:xfrm flipH="1">
              <a:off x="7660512" y="3539310"/>
              <a:ext cx="168515" cy="269277"/>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107;p24"/>
            <p:cNvSpPr/>
            <p:nvPr/>
          </p:nvSpPr>
          <p:spPr>
            <a:xfrm flipH="1">
              <a:off x="7729686" y="3380643"/>
              <a:ext cx="112450" cy="198402"/>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 name="Google Shape;1108;p24"/>
          <p:cNvSpPr/>
          <p:nvPr/>
        </p:nvSpPr>
        <p:spPr>
          <a:xfrm flipH="1">
            <a:off x="7346814" y="4735143"/>
            <a:ext cx="241926" cy="124865"/>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109;p24"/>
          <p:cNvSpPr/>
          <p:nvPr/>
        </p:nvSpPr>
        <p:spPr>
          <a:xfrm flipH="1">
            <a:off x="7346150" y="4755969"/>
            <a:ext cx="238552" cy="104041"/>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110;p24"/>
          <p:cNvSpPr/>
          <p:nvPr/>
        </p:nvSpPr>
        <p:spPr>
          <a:xfrm flipH="1">
            <a:off x="7516484" y="4686625"/>
            <a:ext cx="242573" cy="124807"/>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111;p24"/>
          <p:cNvSpPr/>
          <p:nvPr/>
        </p:nvSpPr>
        <p:spPr>
          <a:xfrm flipH="1">
            <a:off x="7516560" y="4706758"/>
            <a:ext cx="238552" cy="104095"/>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112;p24"/>
          <p:cNvSpPr/>
          <p:nvPr/>
        </p:nvSpPr>
        <p:spPr>
          <a:xfrm flipH="1">
            <a:off x="7419186" y="3869773"/>
            <a:ext cx="349836" cy="902137"/>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113;p24"/>
          <p:cNvSpPr/>
          <p:nvPr/>
        </p:nvSpPr>
        <p:spPr>
          <a:xfrm flipH="1">
            <a:off x="7468269" y="3118747"/>
            <a:ext cx="257796" cy="376043"/>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114;p24"/>
          <p:cNvSpPr/>
          <p:nvPr/>
        </p:nvSpPr>
        <p:spPr>
          <a:xfrm flipH="1">
            <a:off x="7414935" y="3385451"/>
            <a:ext cx="396915" cy="599299"/>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117;p24"/>
          <p:cNvSpPr/>
          <p:nvPr/>
        </p:nvSpPr>
        <p:spPr>
          <a:xfrm flipH="1">
            <a:off x="7468324" y="3102185"/>
            <a:ext cx="249819" cy="251466"/>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6A4E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Arc 100"/>
          <p:cNvSpPr/>
          <p:nvPr/>
        </p:nvSpPr>
        <p:spPr>
          <a:xfrm rot="12467568">
            <a:off x="7461007" y="4765608"/>
            <a:ext cx="152603" cy="88627"/>
          </a:xfrm>
          <a:prstGeom prst="arc">
            <a:avLst>
              <a:gd name="adj1" fmla="val 1694379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3" name="Picture 6" descr="ESD Protected Area Caution Signs | SignsToYou.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04582" y="2228759"/>
            <a:ext cx="283766" cy="20012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121" name="Arc 120"/>
          <p:cNvSpPr/>
          <p:nvPr/>
        </p:nvSpPr>
        <p:spPr>
          <a:xfrm rot="3278552">
            <a:off x="7460917" y="4732643"/>
            <a:ext cx="139254" cy="107477"/>
          </a:xfrm>
          <a:prstGeom prst="arc">
            <a:avLst>
              <a:gd name="adj1" fmla="val 16628123"/>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0" name="Isosceles Triangle 19"/>
          <p:cNvSpPr/>
          <p:nvPr/>
        </p:nvSpPr>
        <p:spPr>
          <a:xfrm rot="20487512" flipV="1">
            <a:off x="7316747" y="2354985"/>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7382908" y="2280671"/>
            <a:ext cx="144015" cy="259217"/>
          </a:xfrm>
          <a:prstGeom prst="roundRect">
            <a:avLst/>
          </a:prstGeom>
          <a:solidFill>
            <a:schemeClr val="bg1"/>
          </a:solidFill>
          <a:ln w="34925" cap="sq">
            <a:solidFill>
              <a:schemeClr val="bg1"/>
            </a:solidFill>
            <a:bevel/>
          </a:ln>
          <a:effectLst>
            <a:softEdge rad="0"/>
          </a:effectLst>
          <a:scene3d>
            <a:camera prst="isometricTopUp">
              <a:rot lat="18600000" lon="17400000" rev="5400000"/>
            </a:camera>
            <a:lightRig rig="harsh" dir="t"/>
          </a:scene3d>
          <a:sp3d extrusionH="38100" contourW="6350" prstMaterial="plastic">
            <a:bevelT w="393700" h="63500"/>
            <a:bevelB w="133350" h="69850" prst="softRound"/>
            <a:contourClr>
              <a:srgbClr val="A6A9B8"/>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Ir</a:t>
            </a:r>
            <a:endParaRPr lang="en-US" dirty="0"/>
          </a:p>
        </p:txBody>
      </p:sp>
      <p:sp>
        <p:nvSpPr>
          <p:cNvPr id="24" name="Isosceles Triangle 23"/>
          <p:cNvSpPr/>
          <p:nvPr/>
        </p:nvSpPr>
        <p:spPr>
          <a:xfrm rot="20487512" flipV="1">
            <a:off x="7202159" y="2407253"/>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316641" y="2533539"/>
            <a:ext cx="45719" cy="45719"/>
          </a:xfrm>
          <a:prstGeom prst="ellipse">
            <a:avLst/>
          </a:prstGeom>
          <a:solidFill>
            <a:schemeClr val="tx1">
              <a:lumMod val="50000"/>
              <a:lumOff val="50000"/>
            </a:schemeClr>
          </a:solidFill>
          <a:ln w="9525">
            <a:solidFill>
              <a:schemeClr val="bg1">
                <a:lumMod val="75000"/>
              </a:schemeClr>
            </a:solidFill>
          </a:ln>
          <a:scene3d>
            <a:camera prst="isometricLeftDown"/>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6125911" y="2554295"/>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Google Shape;765;p18"/>
          <p:cNvSpPr/>
          <p:nvPr/>
        </p:nvSpPr>
        <p:spPr>
          <a:xfrm>
            <a:off x="6391230" y="2914094"/>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Arc 266"/>
          <p:cNvSpPr/>
          <p:nvPr/>
        </p:nvSpPr>
        <p:spPr>
          <a:xfrm>
            <a:off x="6923076" y="2612088"/>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ectangle 40"/>
          <p:cNvSpPr/>
          <p:nvPr/>
        </p:nvSpPr>
        <p:spPr>
          <a:xfrm>
            <a:off x="6475104" y="2769365"/>
            <a:ext cx="685800" cy="94416"/>
          </a:xfrm>
          <a:prstGeom prst="rect">
            <a:avLst/>
          </a:prstGeom>
          <a:solidFill>
            <a:schemeClr val="bg1">
              <a:lumMod val="95000"/>
            </a:schemeClr>
          </a:solidFill>
          <a:ln>
            <a:solidFill>
              <a:schemeClr val="bg1"/>
            </a:solidFill>
          </a:ln>
          <a:scene3d>
            <a:camera prst="isometricRightUp"/>
            <a:lightRig rig="harsh" dir="t">
              <a:rot lat="0" lon="0" rev="600000"/>
            </a:lightRig>
          </a:scene3d>
          <a:sp3d extrusionH="25400" prstMaterial="matte">
            <a:bevelT w="0" h="3175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effectLst>
                  <a:innerShdw blurRad="63500" dist="50800" dir="16200000">
                    <a:prstClr val="black">
                      <a:alpha val="50000"/>
                    </a:prstClr>
                  </a:innerShdw>
                </a:effectLst>
                <a:latin typeface="+mj-lt"/>
              </a:rPr>
              <a:t>Ionizer</a:t>
            </a:r>
            <a:endParaRPr lang="en-US" sz="700" b="1" dirty="0">
              <a:solidFill>
                <a:schemeClr val="tx1"/>
              </a:solidFill>
              <a:effectLst>
                <a:innerShdw blurRad="63500" dist="50800" dir="16200000">
                  <a:prstClr val="black">
                    <a:alpha val="50000"/>
                  </a:prstClr>
                </a:innerShdw>
              </a:effectLst>
              <a:latin typeface="+mj-lt"/>
            </a:endParaRPr>
          </a:p>
        </p:txBody>
      </p:sp>
      <p:sp>
        <p:nvSpPr>
          <p:cNvPr id="260" name="Arc 259"/>
          <p:cNvSpPr/>
          <p:nvPr/>
        </p:nvSpPr>
        <p:spPr>
          <a:xfrm>
            <a:off x="6406779" y="2914036"/>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2" name="TextBox 261"/>
          <p:cNvSpPr txBox="1"/>
          <p:nvPr/>
        </p:nvSpPr>
        <p:spPr>
          <a:xfrm rot="19776701">
            <a:off x="7264979" y="2495032"/>
            <a:ext cx="399888" cy="169277"/>
          </a:xfrm>
          <a:prstGeom prst="rect">
            <a:avLst/>
          </a:prstGeom>
          <a:noFill/>
          <a:scene3d>
            <a:camera prst="isometricLeftDown"/>
            <a:lightRig rig="threePt" dir="t"/>
          </a:scene3d>
        </p:spPr>
        <p:txBody>
          <a:bodyPr wrap="square" rtlCol="0">
            <a:spAutoFit/>
          </a:bodyPr>
          <a:lstStyle/>
          <a:p>
            <a:r>
              <a:rPr lang="en-US" sz="500" b="1" dirty="0" smtClean="0">
                <a:effectLst>
                  <a:innerShdw blurRad="114300">
                    <a:prstClr val="black"/>
                  </a:innerShdw>
                </a:effectLst>
                <a:latin typeface="+mj-lt"/>
              </a:rPr>
              <a:t>Ionizer</a:t>
            </a:r>
            <a:endParaRPr lang="en-US" sz="500" b="1" dirty="0">
              <a:effectLst>
                <a:innerShdw blurRad="114300">
                  <a:prstClr val="black"/>
                </a:innerShdw>
              </a:effectLst>
              <a:latin typeface="+mj-lt"/>
            </a:endParaRPr>
          </a:p>
        </p:txBody>
      </p:sp>
      <p:grpSp>
        <p:nvGrpSpPr>
          <p:cNvPr id="51" name="Group 50"/>
          <p:cNvGrpSpPr/>
          <p:nvPr/>
        </p:nvGrpSpPr>
        <p:grpSpPr>
          <a:xfrm>
            <a:off x="7779167" y="3032530"/>
            <a:ext cx="515612" cy="380335"/>
            <a:chOff x="7760091" y="3027708"/>
            <a:chExt cx="515612" cy="380335"/>
          </a:xfrm>
        </p:grpSpPr>
        <p:sp>
          <p:nvSpPr>
            <p:cNvPr id="230"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33" name="Picture 232"/>
            <p:cNvPicPr>
              <a:picLocks noChangeAspect="1"/>
            </p:cNvPicPr>
            <p:nvPr/>
          </p:nvPicPr>
          <p:blipFill>
            <a:blip r:embed="rId8"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7760091" y="3152522"/>
              <a:ext cx="223435" cy="215310"/>
            </a:xfrm>
            <a:prstGeom prst="rect">
              <a:avLst/>
            </a:prstGeom>
            <a:noFill/>
            <a:scene3d>
              <a:camera prst="orthographicFront"/>
              <a:lightRig rig="threePt" dir="t"/>
            </a:scene3d>
            <a:sp3d prstMaterial="matte"/>
          </p:spPr>
        </p:pic>
      </p:grpSp>
      <p:grpSp>
        <p:nvGrpSpPr>
          <p:cNvPr id="144" name="Group 143"/>
          <p:cNvGrpSpPr/>
          <p:nvPr/>
        </p:nvGrpSpPr>
        <p:grpSpPr>
          <a:xfrm>
            <a:off x="7028969" y="3481090"/>
            <a:ext cx="519792" cy="380335"/>
            <a:chOff x="7028969" y="3481090"/>
            <a:chExt cx="519792" cy="380335"/>
          </a:xfrm>
        </p:grpSpPr>
        <p:grpSp>
          <p:nvGrpSpPr>
            <p:cNvPr id="234" name="Group 233"/>
            <p:cNvGrpSpPr/>
            <p:nvPr/>
          </p:nvGrpSpPr>
          <p:grpSpPr>
            <a:xfrm>
              <a:off x="7054267" y="3481090"/>
              <a:ext cx="494494" cy="380335"/>
              <a:chOff x="7781209" y="3027708"/>
              <a:chExt cx="494494" cy="380335"/>
            </a:xfrm>
          </p:grpSpPr>
          <p:sp>
            <p:nvSpPr>
              <p:cNvPr id="235"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14" name="Picture 113"/>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artisticPlasticWrap/>
                      </a14:imgEffect>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028969" y="3602114"/>
              <a:ext cx="232554" cy="224098"/>
            </a:xfrm>
            <a:prstGeom prst="rect">
              <a:avLst/>
            </a:prstGeom>
            <a:noFill/>
          </p:spPr>
        </p:pic>
      </p:grpSp>
      <p:sp>
        <p:nvSpPr>
          <p:cNvPr id="266" name="Oval 265"/>
          <p:cNvSpPr/>
          <p:nvPr/>
        </p:nvSpPr>
        <p:spPr>
          <a:xfrm>
            <a:off x="7544915" y="358344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68" name="Oval 267"/>
          <p:cNvSpPr/>
          <p:nvPr/>
        </p:nvSpPr>
        <p:spPr>
          <a:xfrm>
            <a:off x="7551030" y="347474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73" name="Oval 272"/>
          <p:cNvSpPr/>
          <p:nvPr/>
        </p:nvSpPr>
        <p:spPr>
          <a:xfrm>
            <a:off x="7675514" y="344187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75" name="Oval 274"/>
          <p:cNvSpPr/>
          <p:nvPr/>
        </p:nvSpPr>
        <p:spPr>
          <a:xfrm>
            <a:off x="7689908" y="3546556"/>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76" name="Oval 275"/>
          <p:cNvSpPr/>
          <p:nvPr/>
        </p:nvSpPr>
        <p:spPr>
          <a:xfrm>
            <a:off x="7627958" y="3671049"/>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48" name="Oval 247"/>
          <p:cNvSpPr/>
          <p:nvPr/>
        </p:nvSpPr>
        <p:spPr>
          <a:xfrm>
            <a:off x="7506431" y="3990072"/>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49" name="Oval 248"/>
          <p:cNvSpPr/>
          <p:nvPr/>
        </p:nvSpPr>
        <p:spPr>
          <a:xfrm>
            <a:off x="7633392" y="4040947"/>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50" name="Oval 249"/>
          <p:cNvSpPr/>
          <p:nvPr/>
        </p:nvSpPr>
        <p:spPr>
          <a:xfrm>
            <a:off x="7671642" y="3857169"/>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51" name="Oval 250"/>
          <p:cNvSpPr/>
          <p:nvPr/>
        </p:nvSpPr>
        <p:spPr>
          <a:xfrm>
            <a:off x="7524631" y="382382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52" name="Oval 251"/>
          <p:cNvSpPr/>
          <p:nvPr/>
        </p:nvSpPr>
        <p:spPr>
          <a:xfrm>
            <a:off x="8269365" y="3177337"/>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53" name="Oval 252"/>
          <p:cNvSpPr/>
          <p:nvPr/>
        </p:nvSpPr>
        <p:spPr>
          <a:xfrm>
            <a:off x="8275480" y="306863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54" name="Oval 253"/>
          <p:cNvSpPr/>
          <p:nvPr/>
        </p:nvSpPr>
        <p:spPr>
          <a:xfrm>
            <a:off x="8399964" y="3035772"/>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61" name="Oval 260"/>
          <p:cNvSpPr/>
          <p:nvPr/>
        </p:nvSpPr>
        <p:spPr>
          <a:xfrm>
            <a:off x="8414358" y="3140450"/>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65" name="Oval 264"/>
          <p:cNvSpPr/>
          <p:nvPr/>
        </p:nvSpPr>
        <p:spPr>
          <a:xfrm>
            <a:off x="8352408" y="326494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69" name="Oval 268"/>
          <p:cNvSpPr/>
          <p:nvPr/>
        </p:nvSpPr>
        <p:spPr>
          <a:xfrm>
            <a:off x="8230881" y="3583966"/>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70" name="Oval 269"/>
          <p:cNvSpPr/>
          <p:nvPr/>
        </p:nvSpPr>
        <p:spPr>
          <a:xfrm>
            <a:off x="8357842" y="363484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97" name="Oval 296"/>
          <p:cNvSpPr/>
          <p:nvPr/>
        </p:nvSpPr>
        <p:spPr>
          <a:xfrm>
            <a:off x="8396092" y="345106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298" name="Oval 297"/>
          <p:cNvSpPr/>
          <p:nvPr/>
        </p:nvSpPr>
        <p:spPr>
          <a:xfrm>
            <a:off x="8249081" y="341771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grpSp>
        <p:nvGrpSpPr>
          <p:cNvPr id="6148" name="Group 6147"/>
          <p:cNvGrpSpPr/>
          <p:nvPr/>
        </p:nvGrpSpPr>
        <p:grpSpPr>
          <a:xfrm>
            <a:off x="3808815" y="1293603"/>
            <a:ext cx="2212268" cy="1384043"/>
            <a:chOff x="3808815" y="1293603"/>
            <a:chExt cx="2212268" cy="1384043"/>
          </a:xfrm>
        </p:grpSpPr>
        <p:pic>
          <p:nvPicPr>
            <p:cNvPr id="256" name="Picture 255"/>
            <p:cNvPicPr>
              <a:picLocks noChangeAspect="1"/>
            </p:cNvPicPr>
            <p:nvPr/>
          </p:nvPicPr>
          <p:blipFill rotWithShape="1">
            <a:blip r:embed="rId11"/>
            <a:srcRect l="10915" t="1747" r="6411"/>
            <a:stretch/>
          </p:blipFill>
          <p:spPr>
            <a:xfrm>
              <a:off x="3808815" y="1293603"/>
              <a:ext cx="1008112" cy="1001509"/>
            </a:xfrm>
            <a:prstGeom prst="rect">
              <a:avLst/>
            </a:prstGeom>
            <a:ln>
              <a:solidFill>
                <a:schemeClr val="tx1"/>
              </a:solidFill>
              <a:prstDash val="dashDot"/>
            </a:ln>
          </p:spPr>
        </p:pic>
        <p:cxnSp>
          <p:nvCxnSpPr>
            <p:cNvPr id="64" name="Straight Connector 63"/>
            <p:cNvCxnSpPr>
              <a:stCxn id="256" idx="3"/>
              <a:endCxn id="97" idx="0"/>
            </p:cNvCxnSpPr>
            <p:nvPr/>
          </p:nvCxnSpPr>
          <p:spPr>
            <a:xfrm>
              <a:off x="4816927" y="1794358"/>
              <a:ext cx="1089603" cy="607439"/>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56" idx="2"/>
              <a:endCxn id="108" idx="1"/>
            </p:cNvCxnSpPr>
            <p:nvPr/>
          </p:nvCxnSpPr>
          <p:spPr>
            <a:xfrm>
              <a:off x="4312871" y="2295112"/>
              <a:ext cx="1708212" cy="38253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6149" name="Group 6148"/>
          <p:cNvGrpSpPr/>
          <p:nvPr/>
        </p:nvGrpSpPr>
        <p:grpSpPr>
          <a:xfrm>
            <a:off x="4796800" y="2746326"/>
            <a:ext cx="1396127" cy="753484"/>
            <a:chOff x="4796800" y="2746326"/>
            <a:chExt cx="1396127" cy="753484"/>
          </a:xfrm>
        </p:grpSpPr>
        <p:pic>
          <p:nvPicPr>
            <p:cNvPr id="271" name="Picture 270"/>
            <p:cNvPicPr>
              <a:picLocks noChangeAspect="1"/>
            </p:cNvPicPr>
            <p:nvPr/>
          </p:nvPicPr>
          <p:blipFill rotWithShape="1">
            <a:blip r:embed="rId12"/>
            <a:srcRect t="8559" r="10938" b="11875"/>
            <a:stretch/>
          </p:blipFill>
          <p:spPr>
            <a:xfrm>
              <a:off x="4796800" y="2923746"/>
              <a:ext cx="610868" cy="576064"/>
            </a:xfrm>
            <a:prstGeom prst="rect">
              <a:avLst/>
            </a:prstGeom>
            <a:ln>
              <a:solidFill>
                <a:schemeClr val="tx1"/>
              </a:solidFill>
              <a:prstDash val="dashDot"/>
            </a:ln>
          </p:spPr>
        </p:pic>
        <p:cxnSp>
          <p:nvCxnSpPr>
            <p:cNvPr id="317" name="Straight Connector 316"/>
            <p:cNvCxnSpPr>
              <a:stCxn id="271" idx="0"/>
            </p:cNvCxnSpPr>
            <p:nvPr/>
          </p:nvCxnSpPr>
          <p:spPr>
            <a:xfrm flipV="1">
              <a:off x="5102234" y="2746326"/>
              <a:ext cx="932125" cy="17742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271" idx="3"/>
            </p:cNvCxnSpPr>
            <p:nvPr/>
          </p:nvCxnSpPr>
          <p:spPr>
            <a:xfrm flipV="1">
              <a:off x="5407668" y="2796602"/>
              <a:ext cx="785259" cy="41517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sp>
        <p:nvSpPr>
          <p:cNvPr id="394" name="Lightning Bolt 393"/>
          <p:cNvSpPr/>
          <p:nvPr/>
        </p:nvSpPr>
        <p:spPr>
          <a:xfrm rot="1745112" flipH="1">
            <a:off x="7759424" y="3069687"/>
            <a:ext cx="175544" cy="214076"/>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52" name="Group 6151"/>
          <p:cNvGrpSpPr/>
          <p:nvPr/>
        </p:nvGrpSpPr>
        <p:grpSpPr>
          <a:xfrm>
            <a:off x="5507861" y="4275350"/>
            <a:ext cx="1380030" cy="914880"/>
            <a:chOff x="5507861" y="4275350"/>
            <a:chExt cx="1380030" cy="914880"/>
          </a:xfrm>
        </p:grpSpPr>
        <p:pic>
          <p:nvPicPr>
            <p:cNvPr id="221" name="Picture 220"/>
            <p:cNvPicPr>
              <a:picLocks noChangeAspect="1"/>
            </p:cNvPicPr>
            <p:nvPr/>
          </p:nvPicPr>
          <p:blipFill>
            <a:blip r:embed="rId13"/>
            <a:stretch>
              <a:fillRect/>
            </a:stretch>
          </p:blipFill>
          <p:spPr>
            <a:xfrm>
              <a:off x="5507861" y="4590092"/>
              <a:ext cx="635441" cy="600138"/>
            </a:xfrm>
            <a:prstGeom prst="rect">
              <a:avLst/>
            </a:prstGeom>
            <a:ln>
              <a:solidFill>
                <a:schemeClr val="tx1"/>
              </a:solidFill>
              <a:prstDash val="dashDot"/>
            </a:ln>
          </p:spPr>
        </p:pic>
        <p:cxnSp>
          <p:nvCxnSpPr>
            <p:cNvPr id="321" name="Straight Connector 320"/>
            <p:cNvCxnSpPr>
              <a:stCxn id="221" idx="0"/>
            </p:cNvCxnSpPr>
            <p:nvPr/>
          </p:nvCxnSpPr>
          <p:spPr>
            <a:xfrm flipV="1">
              <a:off x="5825582" y="4275350"/>
              <a:ext cx="1005881" cy="31474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221" idx="3"/>
            </p:cNvCxnSpPr>
            <p:nvPr/>
          </p:nvCxnSpPr>
          <p:spPr>
            <a:xfrm flipV="1">
              <a:off x="6143302" y="4335301"/>
              <a:ext cx="744589" cy="55486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6153" name="Group 6152"/>
          <p:cNvGrpSpPr/>
          <p:nvPr/>
        </p:nvGrpSpPr>
        <p:grpSpPr>
          <a:xfrm>
            <a:off x="6474795" y="4717612"/>
            <a:ext cx="864705" cy="798581"/>
            <a:chOff x="6474795" y="4717612"/>
            <a:chExt cx="864705" cy="798581"/>
          </a:xfrm>
        </p:grpSpPr>
        <p:pic>
          <p:nvPicPr>
            <p:cNvPr id="220" name="Picture 219"/>
            <p:cNvPicPr>
              <a:picLocks noChangeAspect="1"/>
            </p:cNvPicPr>
            <p:nvPr/>
          </p:nvPicPr>
          <p:blipFill>
            <a:blip r:embed="rId14"/>
            <a:stretch>
              <a:fillRect/>
            </a:stretch>
          </p:blipFill>
          <p:spPr>
            <a:xfrm>
              <a:off x="6474795" y="5058993"/>
              <a:ext cx="864705" cy="457200"/>
            </a:xfrm>
            <a:prstGeom prst="rect">
              <a:avLst/>
            </a:prstGeom>
            <a:ln>
              <a:solidFill>
                <a:schemeClr val="tx1"/>
              </a:solidFill>
              <a:prstDash val="dashDot"/>
            </a:ln>
          </p:spPr>
        </p:pic>
        <p:cxnSp>
          <p:nvCxnSpPr>
            <p:cNvPr id="324" name="Straight Connector 323"/>
            <p:cNvCxnSpPr/>
            <p:nvPr/>
          </p:nvCxnSpPr>
          <p:spPr>
            <a:xfrm flipV="1">
              <a:off x="6483361" y="4721139"/>
              <a:ext cx="492752" cy="33785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H="1" flipV="1">
              <a:off x="7131944" y="4717612"/>
              <a:ext cx="204063" cy="35797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6154" name="Group 6153"/>
          <p:cNvGrpSpPr/>
          <p:nvPr/>
        </p:nvGrpSpPr>
        <p:grpSpPr>
          <a:xfrm>
            <a:off x="7504373" y="4807989"/>
            <a:ext cx="669083" cy="1232416"/>
            <a:chOff x="7504373" y="4807989"/>
            <a:chExt cx="669083" cy="1232416"/>
          </a:xfrm>
        </p:grpSpPr>
        <p:pic>
          <p:nvPicPr>
            <p:cNvPr id="2" name="Picture 1"/>
            <p:cNvPicPr>
              <a:picLocks noChangeAspect="1"/>
            </p:cNvPicPr>
            <p:nvPr/>
          </p:nvPicPr>
          <p:blipFill>
            <a:blip r:embed="rId15"/>
            <a:stretch>
              <a:fillRect/>
            </a:stretch>
          </p:blipFill>
          <p:spPr>
            <a:xfrm>
              <a:off x="7525431" y="5436901"/>
              <a:ext cx="648025" cy="603504"/>
            </a:xfrm>
            <a:prstGeom prst="rect">
              <a:avLst/>
            </a:prstGeom>
            <a:ln>
              <a:solidFill>
                <a:schemeClr val="tx1"/>
              </a:solidFill>
              <a:prstDash val="dashDot"/>
            </a:ln>
          </p:spPr>
        </p:pic>
        <p:cxnSp>
          <p:nvCxnSpPr>
            <p:cNvPr id="326" name="Straight Connector 325"/>
            <p:cNvCxnSpPr/>
            <p:nvPr/>
          </p:nvCxnSpPr>
          <p:spPr>
            <a:xfrm flipH="1" flipV="1">
              <a:off x="7504373" y="4880834"/>
              <a:ext cx="32871" cy="556067"/>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flipV="1">
              <a:off x="7612656" y="4807989"/>
              <a:ext cx="557923" cy="63627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6155" name="Group 6154"/>
          <p:cNvGrpSpPr/>
          <p:nvPr/>
        </p:nvGrpSpPr>
        <p:grpSpPr>
          <a:xfrm>
            <a:off x="8316221" y="3511994"/>
            <a:ext cx="1662870" cy="1022240"/>
            <a:chOff x="8316221" y="3511994"/>
            <a:chExt cx="1662870" cy="1022240"/>
          </a:xfrm>
        </p:grpSpPr>
        <p:pic>
          <p:nvPicPr>
            <p:cNvPr id="53" name="Picture 52"/>
            <p:cNvPicPr>
              <a:picLocks noChangeAspect="1"/>
            </p:cNvPicPr>
            <p:nvPr/>
          </p:nvPicPr>
          <p:blipFill>
            <a:blip r:embed="rId16"/>
            <a:stretch>
              <a:fillRect/>
            </a:stretch>
          </p:blipFill>
          <p:spPr>
            <a:xfrm>
              <a:off x="9213573" y="3511994"/>
              <a:ext cx="765518" cy="603504"/>
            </a:xfrm>
            <a:prstGeom prst="rect">
              <a:avLst/>
            </a:prstGeom>
            <a:ln>
              <a:solidFill>
                <a:schemeClr val="tx1"/>
              </a:solidFill>
              <a:prstDash val="dashDot"/>
            </a:ln>
          </p:spPr>
        </p:pic>
        <p:cxnSp>
          <p:nvCxnSpPr>
            <p:cNvPr id="328" name="Straight Connector 327"/>
            <p:cNvCxnSpPr>
              <a:stCxn id="53" idx="2"/>
            </p:cNvCxnSpPr>
            <p:nvPr/>
          </p:nvCxnSpPr>
          <p:spPr>
            <a:xfrm flipH="1">
              <a:off x="8316221" y="4115498"/>
              <a:ext cx="1280111" cy="41873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endCxn id="53" idx="1"/>
            </p:cNvCxnSpPr>
            <p:nvPr/>
          </p:nvCxnSpPr>
          <p:spPr>
            <a:xfrm flipV="1">
              <a:off x="8510090" y="3813746"/>
              <a:ext cx="703483" cy="420343"/>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6156" name="Group 6155"/>
          <p:cNvGrpSpPr/>
          <p:nvPr/>
        </p:nvGrpSpPr>
        <p:grpSpPr>
          <a:xfrm>
            <a:off x="7310422" y="1274328"/>
            <a:ext cx="2226785" cy="1006343"/>
            <a:chOff x="7310422" y="1274328"/>
            <a:chExt cx="2226785" cy="1006343"/>
          </a:xfrm>
        </p:grpSpPr>
        <p:cxnSp>
          <p:nvCxnSpPr>
            <p:cNvPr id="330" name="Straight Connector 329"/>
            <p:cNvCxnSpPr>
              <a:stCxn id="258" idx="1"/>
              <a:endCxn id="120" idx="3"/>
            </p:cNvCxnSpPr>
            <p:nvPr/>
          </p:nvCxnSpPr>
          <p:spPr>
            <a:xfrm flipH="1">
              <a:off x="7376682" y="1777500"/>
              <a:ext cx="1152413" cy="4430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120" idx="2"/>
              <a:endCxn id="258" idx="0"/>
            </p:cNvCxnSpPr>
            <p:nvPr/>
          </p:nvCxnSpPr>
          <p:spPr>
            <a:xfrm flipV="1">
              <a:off x="7310422" y="1274328"/>
              <a:ext cx="1722729" cy="38019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258" name="Picture 257"/>
            <p:cNvPicPr>
              <a:picLocks noChangeAspect="1"/>
            </p:cNvPicPr>
            <p:nvPr/>
          </p:nvPicPr>
          <p:blipFill rotWithShape="1">
            <a:blip r:embed="rId17"/>
            <a:srcRect l="15555" t="1643" r="9392" b="8206"/>
            <a:stretch/>
          </p:blipFill>
          <p:spPr>
            <a:xfrm>
              <a:off x="8529095" y="1274328"/>
              <a:ext cx="1008112" cy="1006343"/>
            </a:xfrm>
            <a:prstGeom prst="rect">
              <a:avLst/>
            </a:prstGeom>
            <a:ln>
              <a:solidFill>
                <a:schemeClr val="tx1"/>
              </a:solidFill>
              <a:prstDash val="dashDot"/>
            </a:ln>
          </p:spPr>
        </p:pic>
      </p:grpSp>
      <p:grpSp>
        <p:nvGrpSpPr>
          <p:cNvPr id="6151" name="Group 6150"/>
          <p:cNvGrpSpPr/>
          <p:nvPr/>
        </p:nvGrpSpPr>
        <p:grpSpPr>
          <a:xfrm>
            <a:off x="5069563" y="3762228"/>
            <a:ext cx="1882450" cy="623100"/>
            <a:chOff x="5069563" y="3762228"/>
            <a:chExt cx="1882450" cy="623100"/>
          </a:xfrm>
        </p:grpSpPr>
        <p:cxnSp>
          <p:nvCxnSpPr>
            <p:cNvPr id="319" name="Straight Connector 318"/>
            <p:cNvCxnSpPr>
              <a:stCxn id="259" idx="0"/>
            </p:cNvCxnSpPr>
            <p:nvPr/>
          </p:nvCxnSpPr>
          <p:spPr>
            <a:xfrm>
              <a:off x="5355006" y="3762228"/>
              <a:ext cx="1482407" cy="9111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5640448" y="3918796"/>
              <a:ext cx="1311565" cy="46653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259" name="Picture 258"/>
            <p:cNvPicPr>
              <a:picLocks noChangeAspect="1"/>
            </p:cNvPicPr>
            <p:nvPr/>
          </p:nvPicPr>
          <p:blipFill>
            <a:blip r:embed="rId18"/>
            <a:stretch>
              <a:fillRect/>
            </a:stretch>
          </p:blipFill>
          <p:spPr>
            <a:xfrm>
              <a:off x="5069563" y="3762228"/>
              <a:ext cx="570885" cy="603504"/>
            </a:xfrm>
            <a:prstGeom prst="rect">
              <a:avLst/>
            </a:prstGeom>
            <a:ln>
              <a:solidFill>
                <a:schemeClr val="tx1"/>
              </a:solidFill>
              <a:prstDash val="dashDot"/>
            </a:ln>
          </p:spPr>
        </p:pic>
      </p:grpSp>
      <p:sp>
        <p:nvSpPr>
          <p:cNvPr id="6157" name="Multiply 6156"/>
          <p:cNvSpPr/>
          <p:nvPr/>
        </p:nvSpPr>
        <p:spPr>
          <a:xfrm>
            <a:off x="3849977" y="1377435"/>
            <a:ext cx="925789" cy="895338"/>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6" name="Multiply 345"/>
          <p:cNvSpPr/>
          <p:nvPr/>
        </p:nvSpPr>
        <p:spPr>
          <a:xfrm>
            <a:off x="4741777" y="2871403"/>
            <a:ext cx="729313" cy="705324"/>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7" name="Multiply 346"/>
          <p:cNvSpPr/>
          <p:nvPr/>
        </p:nvSpPr>
        <p:spPr>
          <a:xfrm>
            <a:off x="4994617" y="3706024"/>
            <a:ext cx="736376" cy="712155"/>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8" name="Multiply 347"/>
          <p:cNvSpPr/>
          <p:nvPr/>
        </p:nvSpPr>
        <p:spPr>
          <a:xfrm>
            <a:off x="8569270" y="1346258"/>
            <a:ext cx="925789" cy="895338"/>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9" name="Multiply 348"/>
          <p:cNvSpPr/>
          <p:nvPr/>
        </p:nvSpPr>
        <p:spPr>
          <a:xfrm>
            <a:off x="5466295" y="4540521"/>
            <a:ext cx="736376" cy="712155"/>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0" name="Multiply 349"/>
          <p:cNvSpPr/>
          <p:nvPr/>
        </p:nvSpPr>
        <p:spPr>
          <a:xfrm>
            <a:off x="6598554" y="4965440"/>
            <a:ext cx="658249" cy="636598"/>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1" name="Multiply 350"/>
          <p:cNvSpPr/>
          <p:nvPr/>
        </p:nvSpPr>
        <p:spPr>
          <a:xfrm>
            <a:off x="7485390" y="5381738"/>
            <a:ext cx="736376" cy="712155"/>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2" name="Multiply 351"/>
          <p:cNvSpPr/>
          <p:nvPr/>
        </p:nvSpPr>
        <p:spPr>
          <a:xfrm>
            <a:off x="9223210" y="3449799"/>
            <a:ext cx="736376" cy="712155"/>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58" name="Lightning Bolt 6157"/>
          <p:cNvSpPr/>
          <p:nvPr/>
        </p:nvSpPr>
        <p:spPr>
          <a:xfrm rot="21227783" flipH="1">
            <a:off x="6908375" y="3597089"/>
            <a:ext cx="175544" cy="214076"/>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30" y="1335495"/>
            <a:ext cx="3646934" cy="707886"/>
          </a:xfrm>
          <a:prstGeom prst="rect">
            <a:avLst/>
          </a:prstGeom>
          <a:noFill/>
        </p:spPr>
        <p:txBody>
          <a:bodyPr wrap="square" rtlCol="0">
            <a:spAutoFit/>
          </a:bodyPr>
          <a:lstStyle/>
          <a:p>
            <a:pPr>
              <a:buFont typeface="Arial" panose="020B0604020202020204" pitchFamily="34" charset="0"/>
              <a:buChar char="•"/>
            </a:pPr>
            <a:r>
              <a:rPr lang="en-US" sz="2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rPr>
              <a:t>Required grounding points</a:t>
            </a:r>
          </a:p>
          <a:p>
            <a:pPr marL="114300"/>
            <a:r>
              <a:rPr lang="en-US" sz="1600" b="1" dirty="0" smtClean="0">
                <a:ln w="9525">
                  <a:solidFill>
                    <a:schemeClr val="bg1"/>
                  </a:solidFill>
                  <a:prstDash val="solid"/>
                </a:ln>
                <a:effectLst>
                  <a:outerShdw blurRad="12700" dist="38100" dir="2700000" algn="tl" rotWithShape="0">
                    <a:schemeClr val="accent5">
                      <a:lumMod val="60000"/>
                      <a:lumOff val="40000"/>
                    </a:schemeClr>
                  </a:outerShdw>
                </a:effectLst>
                <a:latin typeface="+mj-lt"/>
              </a:rPr>
              <a:t>This is where electricity flows through</a:t>
            </a:r>
            <a:endParaRPr lang="en-US" sz="1600" b="1" dirty="0">
              <a:ln w="9525">
                <a:solidFill>
                  <a:schemeClr val="bg1"/>
                </a:solidFill>
                <a:prstDash val="solid"/>
              </a:ln>
              <a:effectLst>
                <a:outerShdw blurRad="12700" dist="38100" dir="2700000" algn="tl" rotWithShape="0">
                  <a:schemeClr val="accent5">
                    <a:lumMod val="60000"/>
                    <a:lumOff val="40000"/>
                  </a:schemeClr>
                </a:outerShdw>
              </a:effectLst>
              <a:latin typeface="+mj-lt"/>
            </a:endParaRPr>
          </a:p>
        </p:txBody>
      </p:sp>
      <p:sp>
        <p:nvSpPr>
          <p:cNvPr id="207" name="TextBox 206"/>
          <p:cNvSpPr txBox="1"/>
          <p:nvPr/>
        </p:nvSpPr>
        <p:spPr>
          <a:xfrm>
            <a:off x="297446" y="2336132"/>
            <a:ext cx="3698437" cy="830997"/>
          </a:xfrm>
          <a:prstGeom prst="rect">
            <a:avLst/>
          </a:prstGeom>
          <a:noFill/>
        </p:spPr>
        <p:txBody>
          <a:bodyPr wrap="square" rtlCol="0">
            <a:spAutoFit/>
          </a:bodyPr>
          <a:lstStyle/>
          <a:p>
            <a:pPr algn="ctr"/>
            <a:r>
              <a:rPr lang="en-US" sz="2400" b="1" dirty="0" smtClean="0">
                <a:ln w="6600">
                  <a:solidFill>
                    <a:schemeClr val="accent2"/>
                  </a:solidFill>
                  <a:prstDash val="solid"/>
                </a:ln>
                <a:solidFill>
                  <a:srgbClr val="FFFFFF"/>
                </a:solidFill>
                <a:latin typeface="+mj-lt"/>
              </a:rPr>
              <a:t>- </a:t>
            </a:r>
            <a:r>
              <a:rPr lang="en-US" sz="2400" b="1" u="sng" dirty="0" smtClean="0">
                <a:ln w="6600">
                  <a:solidFill>
                    <a:schemeClr val="accent2"/>
                  </a:solidFill>
                  <a:prstDash val="solid"/>
                </a:ln>
                <a:solidFill>
                  <a:srgbClr val="FFFFFF"/>
                </a:solidFill>
                <a:effectLst>
                  <a:outerShdw dist="38100" dir="2700000" algn="tl" rotWithShape="0">
                    <a:schemeClr val="accent2"/>
                  </a:outerShdw>
                </a:effectLst>
                <a:latin typeface="+mj-lt"/>
              </a:rPr>
              <a:t>What happens when any or all of these fail?</a:t>
            </a:r>
            <a:endParaRPr lang="en-US" sz="2400" b="1" u="sng" dirty="0">
              <a:ln w="6600">
                <a:solidFill>
                  <a:schemeClr val="accent2"/>
                </a:solidFill>
                <a:prstDash val="solid"/>
              </a:ln>
              <a:solidFill>
                <a:srgbClr val="FFFFFF"/>
              </a:solidFill>
              <a:effectLst>
                <a:outerShdw dist="38100" dir="2700000" algn="tl" rotWithShape="0">
                  <a:schemeClr val="accent2"/>
                </a:outerShdw>
              </a:effectLst>
              <a:latin typeface="+mj-lt"/>
            </a:endParaRPr>
          </a:p>
        </p:txBody>
      </p:sp>
      <p:sp>
        <p:nvSpPr>
          <p:cNvPr id="208" name="TextBox 207"/>
          <p:cNvSpPr txBox="1"/>
          <p:nvPr/>
        </p:nvSpPr>
        <p:spPr>
          <a:xfrm>
            <a:off x="225261" y="3208150"/>
            <a:ext cx="4491624" cy="1077218"/>
          </a:xfrm>
          <a:prstGeom prst="rect">
            <a:avLst/>
          </a:prstGeom>
          <a:noFill/>
        </p:spPr>
        <p:txBody>
          <a:bodyPr wrap="square" rtlCol="0">
            <a:spAutoFit/>
          </a:bodyPr>
          <a:lstStyle/>
          <a:p>
            <a:pPr algn="just"/>
            <a:r>
              <a:rPr lang="en-US" sz="1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rPr>
              <a:t>The operator will produce and accumulate                   electrostatic charge whenever he/she moves, until reaching such electrical potential leading to a         electric tension (voltage) of over 2000 Volts.</a:t>
            </a:r>
            <a:endParaRPr lang="en-US" sz="1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endParaRPr>
          </a:p>
        </p:txBody>
      </p:sp>
      <p:sp>
        <p:nvSpPr>
          <p:cNvPr id="209" name="Rectangle 208"/>
          <p:cNvSpPr/>
          <p:nvPr/>
        </p:nvSpPr>
        <p:spPr>
          <a:xfrm>
            <a:off x="10487694" y="4186216"/>
            <a:ext cx="936104" cy="3480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100 V</a:t>
            </a:r>
            <a:endParaRPr lang="en-US" b="1" dirty="0"/>
          </a:p>
        </p:txBody>
      </p:sp>
      <p:sp>
        <p:nvSpPr>
          <p:cNvPr id="210" name="Rectangle 209"/>
          <p:cNvSpPr/>
          <p:nvPr/>
        </p:nvSpPr>
        <p:spPr>
          <a:xfrm>
            <a:off x="10487694" y="3809622"/>
            <a:ext cx="936104" cy="348018"/>
          </a:xfrm>
          <a:prstGeom prst="rect">
            <a:avLst/>
          </a:prstGeom>
          <a:solidFill>
            <a:srgbClr val="FFFF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solidFill>
                  <a:schemeClr val="tx1"/>
                </a:solidFill>
              </a:rPr>
              <a:t>500 V</a:t>
            </a:r>
            <a:endParaRPr lang="en-US" b="1" dirty="0">
              <a:solidFill>
                <a:schemeClr val="tx1"/>
              </a:solidFill>
            </a:endParaRPr>
          </a:p>
        </p:txBody>
      </p:sp>
      <p:sp>
        <p:nvSpPr>
          <p:cNvPr id="211" name="Rectangle 210"/>
          <p:cNvSpPr/>
          <p:nvPr/>
        </p:nvSpPr>
        <p:spPr>
          <a:xfrm>
            <a:off x="10487694" y="3441878"/>
            <a:ext cx="936104" cy="34801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dirty="0" smtClean="0">
                <a:solidFill>
                  <a:schemeClr val="tx1"/>
                </a:solidFill>
              </a:rPr>
              <a:t>&gt;2000 V</a:t>
            </a:r>
            <a:endParaRPr lang="en-US" sz="1800" b="1" dirty="0">
              <a:solidFill>
                <a:schemeClr val="tx1"/>
              </a:solidFill>
            </a:endParaRPr>
          </a:p>
        </p:txBody>
      </p:sp>
      <p:sp>
        <p:nvSpPr>
          <p:cNvPr id="212" name="TextBox 211"/>
          <p:cNvSpPr txBox="1"/>
          <p:nvPr/>
        </p:nvSpPr>
        <p:spPr>
          <a:xfrm>
            <a:off x="411594" y="4200069"/>
            <a:ext cx="4071044" cy="1569660"/>
          </a:xfrm>
          <a:prstGeom prst="rect">
            <a:avLst/>
          </a:prstGeom>
          <a:noFill/>
        </p:spPr>
        <p:txBody>
          <a:bodyPr wrap="square" rtlCol="0">
            <a:spAutoFit/>
          </a:bodyPr>
          <a:lstStyle/>
          <a:p>
            <a:pPr algn="just"/>
            <a:r>
              <a:rPr lang="en-US" sz="1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rPr>
              <a:t>After this point, depending on moisture or RH  (Relative Humidity) and environmental            conditions (shown below) a ESD occurs, which can be sensed by human body. We may           observe that a high RH is safe for humans, but not so much for electronics.</a:t>
            </a:r>
            <a:endParaRPr lang="en-US" sz="1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endParaRPr>
          </a:p>
        </p:txBody>
      </p:sp>
      <p:pic>
        <p:nvPicPr>
          <p:cNvPr id="39" name="Picture 38"/>
          <p:cNvPicPr>
            <a:picLocks noChangeAspect="1"/>
          </p:cNvPicPr>
          <p:nvPr/>
        </p:nvPicPr>
        <p:blipFill>
          <a:blip r:embed="rId19"/>
          <a:stretch>
            <a:fillRect/>
          </a:stretch>
        </p:blipFill>
        <p:spPr>
          <a:xfrm>
            <a:off x="333990" y="5746137"/>
            <a:ext cx="4226251" cy="1065814"/>
          </a:xfrm>
          <a:prstGeom prst="rect">
            <a:avLst/>
          </a:prstGeom>
        </p:spPr>
      </p:pic>
      <p:sp>
        <p:nvSpPr>
          <p:cNvPr id="216" name="TextBox 215"/>
          <p:cNvSpPr txBox="1"/>
          <p:nvPr/>
        </p:nvSpPr>
        <p:spPr>
          <a:xfrm>
            <a:off x="10372420" y="6093893"/>
            <a:ext cx="1012606" cy="46166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just"/>
            <a:r>
              <a:rPr lang="en-US" sz="800" b="1" dirty="0" smtClean="0">
                <a:latin typeface="+mj-lt"/>
              </a:rPr>
              <a:t>Notice the usage of ESD conductive        gloves at all times.</a:t>
            </a:r>
            <a:endParaRPr lang="en-US" sz="800" b="1" dirty="0">
              <a:latin typeface="+mj-lt"/>
            </a:endParaRPr>
          </a:p>
        </p:txBody>
      </p:sp>
      <p:pic>
        <p:nvPicPr>
          <p:cNvPr id="213" name="Picture 2" descr="SL-America"/>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0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Effect transition="in" filter="fade">
                                      <p:cBhvr>
                                        <p:cTn id="19" dur="600"/>
                                        <p:tgtEl>
                                          <p:spTgt spid="6148"/>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6149"/>
                                        </p:tgtEl>
                                        <p:attrNameLst>
                                          <p:attrName>style.visibility</p:attrName>
                                        </p:attrNameLst>
                                      </p:cBhvr>
                                      <p:to>
                                        <p:strVal val="visible"/>
                                      </p:to>
                                    </p:set>
                                    <p:animEffect transition="in" filter="fade">
                                      <p:cBhvr>
                                        <p:cTn id="23" dur="600"/>
                                        <p:tgtEl>
                                          <p:spTgt spid="6149"/>
                                        </p:tgtEl>
                                      </p:cBhvr>
                                    </p:animEffect>
                                  </p:childTnLst>
                                </p:cTn>
                              </p:par>
                            </p:childTnLst>
                          </p:cTn>
                        </p:par>
                        <p:par>
                          <p:cTn id="24" fill="hold">
                            <p:stCondLst>
                              <p:cond delay="1200"/>
                            </p:stCondLst>
                            <p:childTnLst>
                              <p:par>
                                <p:cTn id="25" presetID="10" presetClass="entr" presetSubtype="0" fill="hold" nodeType="afterEffect">
                                  <p:stCondLst>
                                    <p:cond delay="0"/>
                                  </p:stCondLst>
                                  <p:childTnLst>
                                    <p:set>
                                      <p:cBhvr>
                                        <p:cTn id="26" dur="1" fill="hold">
                                          <p:stCondLst>
                                            <p:cond delay="0"/>
                                          </p:stCondLst>
                                        </p:cTn>
                                        <p:tgtEl>
                                          <p:spTgt spid="6151"/>
                                        </p:tgtEl>
                                        <p:attrNameLst>
                                          <p:attrName>style.visibility</p:attrName>
                                        </p:attrNameLst>
                                      </p:cBhvr>
                                      <p:to>
                                        <p:strVal val="visible"/>
                                      </p:to>
                                    </p:set>
                                    <p:animEffect transition="in" filter="fade">
                                      <p:cBhvr>
                                        <p:cTn id="27" dur="600"/>
                                        <p:tgtEl>
                                          <p:spTgt spid="6151"/>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6152"/>
                                        </p:tgtEl>
                                        <p:attrNameLst>
                                          <p:attrName>style.visibility</p:attrName>
                                        </p:attrNameLst>
                                      </p:cBhvr>
                                      <p:to>
                                        <p:strVal val="visible"/>
                                      </p:to>
                                    </p:set>
                                    <p:animEffect transition="in" filter="fade">
                                      <p:cBhvr>
                                        <p:cTn id="31" dur="600"/>
                                        <p:tgtEl>
                                          <p:spTgt spid="6152"/>
                                        </p:tgtEl>
                                      </p:cBhvr>
                                    </p:animEffect>
                                  </p:childTnLst>
                                </p:cTn>
                              </p:par>
                            </p:childTnLst>
                          </p:cTn>
                        </p:par>
                        <p:par>
                          <p:cTn id="32" fill="hold">
                            <p:stCondLst>
                              <p:cond delay="2400"/>
                            </p:stCondLst>
                            <p:childTnLst>
                              <p:par>
                                <p:cTn id="33" presetID="10" presetClass="entr" presetSubtype="0" fill="hold" nodeType="afterEffect">
                                  <p:stCondLst>
                                    <p:cond delay="0"/>
                                  </p:stCondLst>
                                  <p:childTnLst>
                                    <p:set>
                                      <p:cBhvr>
                                        <p:cTn id="34" dur="1" fill="hold">
                                          <p:stCondLst>
                                            <p:cond delay="0"/>
                                          </p:stCondLst>
                                        </p:cTn>
                                        <p:tgtEl>
                                          <p:spTgt spid="6153"/>
                                        </p:tgtEl>
                                        <p:attrNameLst>
                                          <p:attrName>style.visibility</p:attrName>
                                        </p:attrNameLst>
                                      </p:cBhvr>
                                      <p:to>
                                        <p:strVal val="visible"/>
                                      </p:to>
                                    </p:set>
                                    <p:animEffect transition="in" filter="fade">
                                      <p:cBhvr>
                                        <p:cTn id="35" dur="600"/>
                                        <p:tgtEl>
                                          <p:spTgt spid="6153"/>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6154"/>
                                        </p:tgtEl>
                                        <p:attrNameLst>
                                          <p:attrName>style.visibility</p:attrName>
                                        </p:attrNameLst>
                                      </p:cBhvr>
                                      <p:to>
                                        <p:strVal val="visible"/>
                                      </p:to>
                                    </p:set>
                                    <p:animEffect transition="in" filter="fade">
                                      <p:cBhvr>
                                        <p:cTn id="39" dur="600"/>
                                        <p:tgtEl>
                                          <p:spTgt spid="6154"/>
                                        </p:tgtEl>
                                      </p:cBhvr>
                                    </p:animEffect>
                                  </p:childTnLst>
                                </p:cTn>
                              </p:par>
                            </p:childTnLst>
                          </p:cTn>
                        </p:par>
                        <p:par>
                          <p:cTn id="40" fill="hold">
                            <p:stCondLst>
                              <p:cond delay="3600"/>
                            </p:stCondLst>
                            <p:childTnLst>
                              <p:par>
                                <p:cTn id="41" presetID="10" presetClass="entr" presetSubtype="0" fill="hold" nodeType="afterEffect">
                                  <p:stCondLst>
                                    <p:cond delay="0"/>
                                  </p:stCondLst>
                                  <p:childTnLst>
                                    <p:set>
                                      <p:cBhvr>
                                        <p:cTn id="42" dur="1" fill="hold">
                                          <p:stCondLst>
                                            <p:cond delay="0"/>
                                          </p:stCondLst>
                                        </p:cTn>
                                        <p:tgtEl>
                                          <p:spTgt spid="6155"/>
                                        </p:tgtEl>
                                        <p:attrNameLst>
                                          <p:attrName>style.visibility</p:attrName>
                                        </p:attrNameLst>
                                      </p:cBhvr>
                                      <p:to>
                                        <p:strVal val="visible"/>
                                      </p:to>
                                    </p:set>
                                    <p:animEffect transition="in" filter="fade">
                                      <p:cBhvr>
                                        <p:cTn id="43" dur="600"/>
                                        <p:tgtEl>
                                          <p:spTgt spid="6155"/>
                                        </p:tgtEl>
                                      </p:cBhvr>
                                    </p:animEffect>
                                  </p:childTnLst>
                                </p:cTn>
                              </p:par>
                            </p:childTnLst>
                          </p:cTn>
                        </p:par>
                        <p:par>
                          <p:cTn id="44" fill="hold">
                            <p:stCondLst>
                              <p:cond delay="4200"/>
                            </p:stCondLst>
                            <p:childTnLst>
                              <p:par>
                                <p:cTn id="45" presetID="10" presetClass="entr" presetSubtype="0" fill="hold" nodeType="afterEffect">
                                  <p:stCondLst>
                                    <p:cond delay="0"/>
                                  </p:stCondLst>
                                  <p:childTnLst>
                                    <p:set>
                                      <p:cBhvr>
                                        <p:cTn id="46" dur="1" fill="hold">
                                          <p:stCondLst>
                                            <p:cond delay="0"/>
                                          </p:stCondLst>
                                        </p:cTn>
                                        <p:tgtEl>
                                          <p:spTgt spid="6156"/>
                                        </p:tgtEl>
                                        <p:attrNameLst>
                                          <p:attrName>style.visibility</p:attrName>
                                        </p:attrNameLst>
                                      </p:cBhvr>
                                      <p:to>
                                        <p:strVal val="visible"/>
                                      </p:to>
                                    </p:set>
                                    <p:animEffect transition="in" filter="fade">
                                      <p:cBhvr>
                                        <p:cTn id="47" dur="600"/>
                                        <p:tgtEl>
                                          <p:spTgt spid="615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500"/>
                                        <p:tgtEl>
                                          <p:spTgt spid="207"/>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6157"/>
                                        </p:tgtEl>
                                        <p:attrNameLst>
                                          <p:attrName>style.visibility</p:attrName>
                                        </p:attrNameLst>
                                      </p:cBhvr>
                                      <p:to>
                                        <p:strVal val="visible"/>
                                      </p:to>
                                    </p:set>
                                    <p:animEffect transition="in" filter="fade">
                                      <p:cBhvr>
                                        <p:cTn id="57" dur="2000"/>
                                        <p:tgtEl>
                                          <p:spTgt spid="6157"/>
                                        </p:tgtEl>
                                      </p:cBhvr>
                                    </p:animEffect>
                                    <p:anim calcmode="lin" valueType="num">
                                      <p:cBhvr>
                                        <p:cTn id="58" dur="2000" fill="hold"/>
                                        <p:tgtEl>
                                          <p:spTgt spid="6157"/>
                                        </p:tgtEl>
                                        <p:attrNameLst>
                                          <p:attrName>ppt_w</p:attrName>
                                        </p:attrNameLst>
                                      </p:cBhvr>
                                      <p:tavLst>
                                        <p:tav tm="0" fmla="#ppt_w*sin(2.5*pi*$)">
                                          <p:val>
                                            <p:fltVal val="0"/>
                                          </p:val>
                                        </p:tav>
                                        <p:tav tm="100000">
                                          <p:val>
                                            <p:fltVal val="1"/>
                                          </p:val>
                                        </p:tav>
                                      </p:tavLst>
                                    </p:anim>
                                    <p:anim calcmode="lin" valueType="num">
                                      <p:cBhvr>
                                        <p:cTn id="59" dur="2000" fill="hold"/>
                                        <p:tgtEl>
                                          <p:spTgt spid="6157"/>
                                        </p:tgtEl>
                                        <p:attrNameLst>
                                          <p:attrName>ppt_h</p:attrName>
                                        </p:attrNameLst>
                                      </p:cBhvr>
                                      <p:tavLst>
                                        <p:tav tm="0">
                                          <p:val>
                                            <p:strVal val="#ppt_h"/>
                                          </p:val>
                                        </p:tav>
                                        <p:tav tm="100000">
                                          <p:val>
                                            <p:strVal val="#ppt_h"/>
                                          </p:val>
                                        </p:tav>
                                      </p:tavLst>
                                    </p:anim>
                                  </p:childTnLst>
                                </p:cTn>
                              </p:par>
                              <p:par>
                                <p:cTn id="60" presetID="45" presetClass="entr" presetSubtype="0" fill="hold" grpId="0" nodeType="withEffect">
                                  <p:stCondLst>
                                    <p:cond delay="0"/>
                                  </p:stCondLst>
                                  <p:childTnLst>
                                    <p:set>
                                      <p:cBhvr>
                                        <p:cTn id="61" dur="1" fill="hold">
                                          <p:stCondLst>
                                            <p:cond delay="0"/>
                                          </p:stCondLst>
                                        </p:cTn>
                                        <p:tgtEl>
                                          <p:spTgt spid="348"/>
                                        </p:tgtEl>
                                        <p:attrNameLst>
                                          <p:attrName>style.visibility</p:attrName>
                                        </p:attrNameLst>
                                      </p:cBhvr>
                                      <p:to>
                                        <p:strVal val="visible"/>
                                      </p:to>
                                    </p:set>
                                    <p:animEffect transition="in" filter="fade">
                                      <p:cBhvr>
                                        <p:cTn id="62" dur="2000"/>
                                        <p:tgtEl>
                                          <p:spTgt spid="348"/>
                                        </p:tgtEl>
                                      </p:cBhvr>
                                    </p:animEffect>
                                    <p:anim calcmode="lin" valueType="num">
                                      <p:cBhvr>
                                        <p:cTn id="63" dur="2000" fill="hold"/>
                                        <p:tgtEl>
                                          <p:spTgt spid="348"/>
                                        </p:tgtEl>
                                        <p:attrNameLst>
                                          <p:attrName>ppt_w</p:attrName>
                                        </p:attrNameLst>
                                      </p:cBhvr>
                                      <p:tavLst>
                                        <p:tav tm="0" fmla="#ppt_w*sin(2.5*pi*$)">
                                          <p:val>
                                            <p:fltVal val="0"/>
                                          </p:val>
                                        </p:tav>
                                        <p:tav tm="100000">
                                          <p:val>
                                            <p:fltVal val="1"/>
                                          </p:val>
                                        </p:tav>
                                      </p:tavLst>
                                    </p:anim>
                                    <p:anim calcmode="lin" valueType="num">
                                      <p:cBhvr>
                                        <p:cTn id="64" dur="2000" fill="hold"/>
                                        <p:tgtEl>
                                          <p:spTgt spid="348"/>
                                        </p:tgtEl>
                                        <p:attrNameLst>
                                          <p:attrName>ppt_h</p:attrName>
                                        </p:attrNameLst>
                                      </p:cBhvr>
                                      <p:tavLst>
                                        <p:tav tm="0">
                                          <p:val>
                                            <p:strVal val="#ppt_h"/>
                                          </p:val>
                                        </p:tav>
                                        <p:tav tm="100000">
                                          <p:val>
                                            <p:strVal val="#ppt_h"/>
                                          </p:val>
                                        </p:tav>
                                      </p:tavLst>
                                    </p:anim>
                                  </p:childTnLst>
                                </p:cTn>
                              </p:par>
                              <p:par>
                                <p:cTn id="65" presetID="45" presetClass="entr" presetSubtype="0" fill="hold" grpId="0" nodeType="withEffect">
                                  <p:stCondLst>
                                    <p:cond delay="0"/>
                                  </p:stCondLst>
                                  <p:childTnLst>
                                    <p:set>
                                      <p:cBhvr>
                                        <p:cTn id="66" dur="1" fill="hold">
                                          <p:stCondLst>
                                            <p:cond delay="0"/>
                                          </p:stCondLst>
                                        </p:cTn>
                                        <p:tgtEl>
                                          <p:spTgt spid="346"/>
                                        </p:tgtEl>
                                        <p:attrNameLst>
                                          <p:attrName>style.visibility</p:attrName>
                                        </p:attrNameLst>
                                      </p:cBhvr>
                                      <p:to>
                                        <p:strVal val="visible"/>
                                      </p:to>
                                    </p:set>
                                    <p:animEffect transition="in" filter="fade">
                                      <p:cBhvr>
                                        <p:cTn id="67" dur="2000"/>
                                        <p:tgtEl>
                                          <p:spTgt spid="346"/>
                                        </p:tgtEl>
                                      </p:cBhvr>
                                    </p:animEffect>
                                    <p:anim calcmode="lin" valueType="num">
                                      <p:cBhvr>
                                        <p:cTn id="68" dur="2000" fill="hold"/>
                                        <p:tgtEl>
                                          <p:spTgt spid="346"/>
                                        </p:tgtEl>
                                        <p:attrNameLst>
                                          <p:attrName>ppt_w</p:attrName>
                                        </p:attrNameLst>
                                      </p:cBhvr>
                                      <p:tavLst>
                                        <p:tav tm="0" fmla="#ppt_w*sin(2.5*pi*$)">
                                          <p:val>
                                            <p:fltVal val="0"/>
                                          </p:val>
                                        </p:tav>
                                        <p:tav tm="100000">
                                          <p:val>
                                            <p:fltVal val="1"/>
                                          </p:val>
                                        </p:tav>
                                      </p:tavLst>
                                    </p:anim>
                                    <p:anim calcmode="lin" valueType="num">
                                      <p:cBhvr>
                                        <p:cTn id="69" dur="2000" fill="hold"/>
                                        <p:tgtEl>
                                          <p:spTgt spid="346"/>
                                        </p:tgtEl>
                                        <p:attrNameLst>
                                          <p:attrName>ppt_h</p:attrName>
                                        </p:attrNameLst>
                                      </p:cBhvr>
                                      <p:tavLst>
                                        <p:tav tm="0">
                                          <p:val>
                                            <p:strVal val="#ppt_h"/>
                                          </p:val>
                                        </p:tav>
                                        <p:tav tm="100000">
                                          <p:val>
                                            <p:strVal val="#ppt_h"/>
                                          </p:val>
                                        </p:tav>
                                      </p:tavLst>
                                    </p:anim>
                                  </p:childTnLst>
                                </p:cTn>
                              </p:par>
                              <p:par>
                                <p:cTn id="70" presetID="45" presetClass="entr" presetSubtype="0" fill="hold" grpId="0" nodeType="withEffect">
                                  <p:stCondLst>
                                    <p:cond delay="0"/>
                                  </p:stCondLst>
                                  <p:childTnLst>
                                    <p:set>
                                      <p:cBhvr>
                                        <p:cTn id="71" dur="1" fill="hold">
                                          <p:stCondLst>
                                            <p:cond delay="0"/>
                                          </p:stCondLst>
                                        </p:cTn>
                                        <p:tgtEl>
                                          <p:spTgt spid="347"/>
                                        </p:tgtEl>
                                        <p:attrNameLst>
                                          <p:attrName>style.visibility</p:attrName>
                                        </p:attrNameLst>
                                      </p:cBhvr>
                                      <p:to>
                                        <p:strVal val="visible"/>
                                      </p:to>
                                    </p:set>
                                    <p:animEffect transition="in" filter="fade">
                                      <p:cBhvr>
                                        <p:cTn id="72" dur="2000"/>
                                        <p:tgtEl>
                                          <p:spTgt spid="347"/>
                                        </p:tgtEl>
                                      </p:cBhvr>
                                    </p:animEffect>
                                    <p:anim calcmode="lin" valueType="num">
                                      <p:cBhvr>
                                        <p:cTn id="73" dur="2000" fill="hold"/>
                                        <p:tgtEl>
                                          <p:spTgt spid="347"/>
                                        </p:tgtEl>
                                        <p:attrNameLst>
                                          <p:attrName>ppt_w</p:attrName>
                                        </p:attrNameLst>
                                      </p:cBhvr>
                                      <p:tavLst>
                                        <p:tav tm="0" fmla="#ppt_w*sin(2.5*pi*$)">
                                          <p:val>
                                            <p:fltVal val="0"/>
                                          </p:val>
                                        </p:tav>
                                        <p:tav tm="100000">
                                          <p:val>
                                            <p:fltVal val="1"/>
                                          </p:val>
                                        </p:tav>
                                      </p:tavLst>
                                    </p:anim>
                                    <p:anim calcmode="lin" valueType="num">
                                      <p:cBhvr>
                                        <p:cTn id="74" dur="2000" fill="hold"/>
                                        <p:tgtEl>
                                          <p:spTgt spid="347"/>
                                        </p:tgtEl>
                                        <p:attrNameLst>
                                          <p:attrName>ppt_h</p:attrName>
                                        </p:attrNameLst>
                                      </p:cBhvr>
                                      <p:tavLst>
                                        <p:tav tm="0">
                                          <p:val>
                                            <p:strVal val="#ppt_h"/>
                                          </p:val>
                                        </p:tav>
                                        <p:tav tm="100000">
                                          <p:val>
                                            <p:strVal val="#ppt_h"/>
                                          </p:val>
                                        </p:tav>
                                      </p:tavLst>
                                    </p:anim>
                                  </p:childTnLst>
                                </p:cTn>
                              </p:par>
                              <p:par>
                                <p:cTn id="75" presetID="45" presetClass="entr" presetSubtype="0" fill="hold" grpId="0" nodeType="withEffect">
                                  <p:stCondLst>
                                    <p:cond delay="0"/>
                                  </p:stCondLst>
                                  <p:childTnLst>
                                    <p:set>
                                      <p:cBhvr>
                                        <p:cTn id="76" dur="1" fill="hold">
                                          <p:stCondLst>
                                            <p:cond delay="0"/>
                                          </p:stCondLst>
                                        </p:cTn>
                                        <p:tgtEl>
                                          <p:spTgt spid="352"/>
                                        </p:tgtEl>
                                        <p:attrNameLst>
                                          <p:attrName>style.visibility</p:attrName>
                                        </p:attrNameLst>
                                      </p:cBhvr>
                                      <p:to>
                                        <p:strVal val="visible"/>
                                      </p:to>
                                    </p:set>
                                    <p:animEffect transition="in" filter="fade">
                                      <p:cBhvr>
                                        <p:cTn id="77" dur="2000"/>
                                        <p:tgtEl>
                                          <p:spTgt spid="352"/>
                                        </p:tgtEl>
                                      </p:cBhvr>
                                    </p:animEffect>
                                    <p:anim calcmode="lin" valueType="num">
                                      <p:cBhvr>
                                        <p:cTn id="78" dur="2000" fill="hold"/>
                                        <p:tgtEl>
                                          <p:spTgt spid="352"/>
                                        </p:tgtEl>
                                        <p:attrNameLst>
                                          <p:attrName>ppt_w</p:attrName>
                                        </p:attrNameLst>
                                      </p:cBhvr>
                                      <p:tavLst>
                                        <p:tav tm="0" fmla="#ppt_w*sin(2.5*pi*$)">
                                          <p:val>
                                            <p:fltVal val="0"/>
                                          </p:val>
                                        </p:tav>
                                        <p:tav tm="100000">
                                          <p:val>
                                            <p:fltVal val="1"/>
                                          </p:val>
                                        </p:tav>
                                      </p:tavLst>
                                    </p:anim>
                                    <p:anim calcmode="lin" valueType="num">
                                      <p:cBhvr>
                                        <p:cTn id="79" dur="2000" fill="hold"/>
                                        <p:tgtEl>
                                          <p:spTgt spid="352"/>
                                        </p:tgtEl>
                                        <p:attrNameLst>
                                          <p:attrName>ppt_h</p:attrName>
                                        </p:attrNameLst>
                                      </p:cBhvr>
                                      <p:tavLst>
                                        <p:tav tm="0">
                                          <p:val>
                                            <p:strVal val="#ppt_h"/>
                                          </p:val>
                                        </p:tav>
                                        <p:tav tm="100000">
                                          <p:val>
                                            <p:strVal val="#ppt_h"/>
                                          </p:val>
                                        </p:tav>
                                      </p:tavLst>
                                    </p:anim>
                                  </p:childTnLst>
                                </p:cTn>
                              </p:par>
                              <p:par>
                                <p:cTn id="80" presetID="45" presetClass="entr" presetSubtype="0" fill="hold" grpId="0" nodeType="withEffect">
                                  <p:stCondLst>
                                    <p:cond delay="0"/>
                                  </p:stCondLst>
                                  <p:childTnLst>
                                    <p:set>
                                      <p:cBhvr>
                                        <p:cTn id="81" dur="1" fill="hold">
                                          <p:stCondLst>
                                            <p:cond delay="0"/>
                                          </p:stCondLst>
                                        </p:cTn>
                                        <p:tgtEl>
                                          <p:spTgt spid="349"/>
                                        </p:tgtEl>
                                        <p:attrNameLst>
                                          <p:attrName>style.visibility</p:attrName>
                                        </p:attrNameLst>
                                      </p:cBhvr>
                                      <p:to>
                                        <p:strVal val="visible"/>
                                      </p:to>
                                    </p:set>
                                    <p:animEffect transition="in" filter="fade">
                                      <p:cBhvr>
                                        <p:cTn id="82" dur="2000"/>
                                        <p:tgtEl>
                                          <p:spTgt spid="349"/>
                                        </p:tgtEl>
                                      </p:cBhvr>
                                    </p:animEffect>
                                    <p:anim calcmode="lin" valueType="num">
                                      <p:cBhvr>
                                        <p:cTn id="83" dur="2000" fill="hold"/>
                                        <p:tgtEl>
                                          <p:spTgt spid="349"/>
                                        </p:tgtEl>
                                        <p:attrNameLst>
                                          <p:attrName>ppt_w</p:attrName>
                                        </p:attrNameLst>
                                      </p:cBhvr>
                                      <p:tavLst>
                                        <p:tav tm="0" fmla="#ppt_w*sin(2.5*pi*$)">
                                          <p:val>
                                            <p:fltVal val="0"/>
                                          </p:val>
                                        </p:tav>
                                        <p:tav tm="100000">
                                          <p:val>
                                            <p:fltVal val="1"/>
                                          </p:val>
                                        </p:tav>
                                      </p:tavLst>
                                    </p:anim>
                                    <p:anim calcmode="lin" valueType="num">
                                      <p:cBhvr>
                                        <p:cTn id="84" dur="2000" fill="hold"/>
                                        <p:tgtEl>
                                          <p:spTgt spid="349"/>
                                        </p:tgtEl>
                                        <p:attrNameLst>
                                          <p:attrName>ppt_h</p:attrName>
                                        </p:attrNameLst>
                                      </p:cBhvr>
                                      <p:tavLst>
                                        <p:tav tm="0">
                                          <p:val>
                                            <p:strVal val="#ppt_h"/>
                                          </p:val>
                                        </p:tav>
                                        <p:tav tm="100000">
                                          <p:val>
                                            <p:strVal val="#ppt_h"/>
                                          </p:val>
                                        </p:tav>
                                      </p:tavLst>
                                    </p:anim>
                                  </p:childTnLst>
                                </p:cTn>
                              </p:par>
                              <p:par>
                                <p:cTn id="85" presetID="45" presetClass="entr" presetSubtype="0" fill="hold" grpId="0" nodeType="withEffect">
                                  <p:stCondLst>
                                    <p:cond delay="0"/>
                                  </p:stCondLst>
                                  <p:childTnLst>
                                    <p:set>
                                      <p:cBhvr>
                                        <p:cTn id="86" dur="1" fill="hold">
                                          <p:stCondLst>
                                            <p:cond delay="0"/>
                                          </p:stCondLst>
                                        </p:cTn>
                                        <p:tgtEl>
                                          <p:spTgt spid="350"/>
                                        </p:tgtEl>
                                        <p:attrNameLst>
                                          <p:attrName>style.visibility</p:attrName>
                                        </p:attrNameLst>
                                      </p:cBhvr>
                                      <p:to>
                                        <p:strVal val="visible"/>
                                      </p:to>
                                    </p:set>
                                    <p:animEffect transition="in" filter="fade">
                                      <p:cBhvr>
                                        <p:cTn id="87" dur="2000"/>
                                        <p:tgtEl>
                                          <p:spTgt spid="350"/>
                                        </p:tgtEl>
                                      </p:cBhvr>
                                    </p:animEffect>
                                    <p:anim calcmode="lin" valueType="num">
                                      <p:cBhvr>
                                        <p:cTn id="88" dur="2000" fill="hold"/>
                                        <p:tgtEl>
                                          <p:spTgt spid="350"/>
                                        </p:tgtEl>
                                        <p:attrNameLst>
                                          <p:attrName>ppt_w</p:attrName>
                                        </p:attrNameLst>
                                      </p:cBhvr>
                                      <p:tavLst>
                                        <p:tav tm="0" fmla="#ppt_w*sin(2.5*pi*$)">
                                          <p:val>
                                            <p:fltVal val="0"/>
                                          </p:val>
                                        </p:tav>
                                        <p:tav tm="100000">
                                          <p:val>
                                            <p:fltVal val="1"/>
                                          </p:val>
                                        </p:tav>
                                      </p:tavLst>
                                    </p:anim>
                                    <p:anim calcmode="lin" valueType="num">
                                      <p:cBhvr>
                                        <p:cTn id="89" dur="2000" fill="hold"/>
                                        <p:tgtEl>
                                          <p:spTgt spid="350"/>
                                        </p:tgtEl>
                                        <p:attrNameLst>
                                          <p:attrName>ppt_h</p:attrName>
                                        </p:attrNameLst>
                                      </p:cBhvr>
                                      <p:tavLst>
                                        <p:tav tm="0">
                                          <p:val>
                                            <p:strVal val="#ppt_h"/>
                                          </p:val>
                                        </p:tav>
                                        <p:tav tm="100000">
                                          <p:val>
                                            <p:strVal val="#ppt_h"/>
                                          </p:val>
                                        </p:tav>
                                      </p:tavLst>
                                    </p:anim>
                                  </p:childTnLst>
                                </p:cTn>
                              </p:par>
                              <p:par>
                                <p:cTn id="90" presetID="45" presetClass="entr" presetSubtype="0" fill="hold" grpId="0" nodeType="withEffect">
                                  <p:stCondLst>
                                    <p:cond delay="0"/>
                                  </p:stCondLst>
                                  <p:childTnLst>
                                    <p:set>
                                      <p:cBhvr>
                                        <p:cTn id="91" dur="1" fill="hold">
                                          <p:stCondLst>
                                            <p:cond delay="0"/>
                                          </p:stCondLst>
                                        </p:cTn>
                                        <p:tgtEl>
                                          <p:spTgt spid="351"/>
                                        </p:tgtEl>
                                        <p:attrNameLst>
                                          <p:attrName>style.visibility</p:attrName>
                                        </p:attrNameLst>
                                      </p:cBhvr>
                                      <p:to>
                                        <p:strVal val="visible"/>
                                      </p:to>
                                    </p:set>
                                    <p:animEffect transition="in" filter="fade">
                                      <p:cBhvr>
                                        <p:cTn id="92" dur="2000"/>
                                        <p:tgtEl>
                                          <p:spTgt spid="351"/>
                                        </p:tgtEl>
                                      </p:cBhvr>
                                    </p:animEffect>
                                    <p:anim calcmode="lin" valueType="num">
                                      <p:cBhvr>
                                        <p:cTn id="93" dur="2000" fill="hold"/>
                                        <p:tgtEl>
                                          <p:spTgt spid="351"/>
                                        </p:tgtEl>
                                        <p:attrNameLst>
                                          <p:attrName>ppt_w</p:attrName>
                                        </p:attrNameLst>
                                      </p:cBhvr>
                                      <p:tavLst>
                                        <p:tav tm="0" fmla="#ppt_w*sin(2.5*pi*$)">
                                          <p:val>
                                            <p:fltVal val="0"/>
                                          </p:val>
                                        </p:tav>
                                        <p:tav tm="100000">
                                          <p:val>
                                            <p:fltVal val="1"/>
                                          </p:val>
                                        </p:tav>
                                      </p:tavLst>
                                    </p:anim>
                                    <p:anim calcmode="lin" valueType="num">
                                      <p:cBhvr>
                                        <p:cTn id="94" dur="2000" fill="hold"/>
                                        <p:tgtEl>
                                          <p:spTgt spid="351"/>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xit" presetSubtype="4" fill="hold" nodeType="clickEffect">
                                  <p:stCondLst>
                                    <p:cond delay="0"/>
                                  </p:stCondLst>
                                  <p:childTnLst>
                                    <p:animEffect transition="out" filter="wipe(down)">
                                      <p:cBhvr>
                                        <p:cTn id="98" dur="1500"/>
                                        <p:tgtEl>
                                          <p:spTgt spid="98"/>
                                        </p:tgtEl>
                                      </p:cBhvr>
                                    </p:animEffect>
                                    <p:set>
                                      <p:cBhvr>
                                        <p:cTn id="99" dur="1" fill="hold">
                                          <p:stCondLst>
                                            <p:cond delay="1499"/>
                                          </p:stCondLst>
                                        </p:cTn>
                                        <p:tgtEl>
                                          <p:spTgt spid="98"/>
                                        </p:tgtEl>
                                        <p:attrNameLst>
                                          <p:attrName>style.visibility</p:attrName>
                                        </p:attrNameLst>
                                      </p:cBhvr>
                                      <p:to>
                                        <p:strVal val="hidden"/>
                                      </p:to>
                                    </p:set>
                                  </p:childTnLst>
                                </p:cTn>
                              </p:par>
                              <p:par>
                                <p:cTn id="100" presetID="22" presetClass="exit" presetSubtype="4" fill="hold" grpId="0" nodeType="withEffect">
                                  <p:stCondLst>
                                    <p:cond delay="0"/>
                                  </p:stCondLst>
                                  <p:childTnLst>
                                    <p:animEffect transition="out" filter="wipe(down)">
                                      <p:cBhvr>
                                        <p:cTn id="101" dur="1500"/>
                                        <p:tgtEl>
                                          <p:spTgt spid="121"/>
                                        </p:tgtEl>
                                      </p:cBhvr>
                                    </p:animEffect>
                                    <p:set>
                                      <p:cBhvr>
                                        <p:cTn id="102" dur="1" fill="hold">
                                          <p:stCondLst>
                                            <p:cond delay="1499"/>
                                          </p:stCondLst>
                                        </p:cTn>
                                        <p:tgtEl>
                                          <p:spTgt spid="121"/>
                                        </p:tgtEl>
                                        <p:attrNameLst>
                                          <p:attrName>style.visibility</p:attrName>
                                        </p:attrNameLst>
                                      </p:cBhvr>
                                      <p:to>
                                        <p:strVal val="hidden"/>
                                      </p:to>
                                    </p:set>
                                  </p:childTnLst>
                                </p:cTn>
                              </p:par>
                              <p:par>
                                <p:cTn id="103" presetID="22" presetClass="exit" presetSubtype="4" fill="hold" grpId="0" nodeType="withEffect">
                                  <p:stCondLst>
                                    <p:cond delay="0"/>
                                  </p:stCondLst>
                                  <p:childTnLst>
                                    <p:animEffect transition="out" filter="wipe(down)">
                                      <p:cBhvr>
                                        <p:cTn id="104" dur="1500"/>
                                        <p:tgtEl>
                                          <p:spTgt spid="101"/>
                                        </p:tgtEl>
                                      </p:cBhvr>
                                    </p:animEffect>
                                    <p:set>
                                      <p:cBhvr>
                                        <p:cTn id="105" dur="1" fill="hold">
                                          <p:stCondLst>
                                            <p:cond delay="1499"/>
                                          </p:stCondLst>
                                        </p:cTn>
                                        <p:tgtEl>
                                          <p:spTgt spid="101"/>
                                        </p:tgtEl>
                                        <p:attrNameLst>
                                          <p:attrName>style.visibility</p:attrName>
                                        </p:attrNameLst>
                                      </p:cBhvr>
                                      <p:to>
                                        <p:strVal val="hidden"/>
                                      </p:to>
                                    </p:set>
                                  </p:childTnLst>
                                </p:cTn>
                              </p:par>
                              <p:par>
                                <p:cTn id="106" presetID="22" presetClass="exit" presetSubtype="4" fill="hold" grpId="0" nodeType="withEffect">
                                  <p:stCondLst>
                                    <p:cond delay="0"/>
                                  </p:stCondLst>
                                  <p:childTnLst>
                                    <p:animEffect transition="out" filter="wipe(down)">
                                      <p:cBhvr>
                                        <p:cTn id="107" dur="1500"/>
                                        <p:tgtEl>
                                          <p:spTgt spid="112"/>
                                        </p:tgtEl>
                                      </p:cBhvr>
                                    </p:animEffect>
                                    <p:set>
                                      <p:cBhvr>
                                        <p:cTn id="108" dur="1" fill="hold">
                                          <p:stCondLst>
                                            <p:cond delay="1499"/>
                                          </p:stCondLst>
                                        </p:cTn>
                                        <p:tgtEl>
                                          <p:spTgt spid="112"/>
                                        </p:tgtEl>
                                        <p:attrNameLst>
                                          <p:attrName>style.visibility</p:attrName>
                                        </p:attrNameLst>
                                      </p:cBhvr>
                                      <p:to>
                                        <p:strVal val="hidden"/>
                                      </p:to>
                                    </p:set>
                                  </p:childTnLst>
                                </p:cTn>
                              </p:par>
                              <p:par>
                                <p:cTn id="109" presetID="22" presetClass="exit" presetSubtype="4" fill="hold" grpId="0" nodeType="withEffect">
                                  <p:stCondLst>
                                    <p:cond delay="0"/>
                                  </p:stCondLst>
                                  <p:childTnLst>
                                    <p:animEffect transition="out" filter="wipe(down)">
                                      <p:cBhvr>
                                        <p:cTn id="110" dur="1500"/>
                                        <p:tgtEl>
                                          <p:spTgt spid="123"/>
                                        </p:tgtEl>
                                      </p:cBhvr>
                                    </p:animEffect>
                                    <p:set>
                                      <p:cBhvr>
                                        <p:cTn id="111" dur="1" fill="hold">
                                          <p:stCondLst>
                                            <p:cond delay="1499"/>
                                          </p:stCondLst>
                                        </p:cTn>
                                        <p:tgtEl>
                                          <p:spTgt spid="123"/>
                                        </p:tgtEl>
                                        <p:attrNameLst>
                                          <p:attrName>style.visibility</p:attrName>
                                        </p:attrNameLst>
                                      </p:cBhvr>
                                      <p:to>
                                        <p:strVal val="hidden"/>
                                      </p:to>
                                    </p:set>
                                  </p:childTnLst>
                                </p:cTn>
                              </p:par>
                              <p:par>
                                <p:cTn id="112" presetID="22" presetClass="exit" presetSubtype="4" fill="hold" grpId="0" nodeType="withEffect">
                                  <p:stCondLst>
                                    <p:cond delay="0"/>
                                  </p:stCondLst>
                                  <p:childTnLst>
                                    <p:animEffect transition="out" filter="wipe(down)">
                                      <p:cBhvr>
                                        <p:cTn id="113" dur="1500"/>
                                        <p:tgtEl>
                                          <p:spTgt spid="113"/>
                                        </p:tgtEl>
                                      </p:cBhvr>
                                    </p:animEffect>
                                    <p:set>
                                      <p:cBhvr>
                                        <p:cTn id="114" dur="1" fill="hold">
                                          <p:stCondLst>
                                            <p:cond delay="1499"/>
                                          </p:stCondLst>
                                        </p:cTn>
                                        <p:tgtEl>
                                          <p:spTgt spid="113"/>
                                        </p:tgtEl>
                                        <p:attrNameLst>
                                          <p:attrName>style.visibility</p:attrName>
                                        </p:attrNameLst>
                                      </p:cBhvr>
                                      <p:to>
                                        <p:strVal val="hidden"/>
                                      </p:to>
                                    </p:set>
                                  </p:childTnLst>
                                </p:cTn>
                              </p:par>
                              <p:par>
                                <p:cTn id="115" presetID="22" presetClass="exit" presetSubtype="4" fill="hold" grpId="0" nodeType="withEffect">
                                  <p:stCondLst>
                                    <p:cond delay="0"/>
                                  </p:stCondLst>
                                  <p:childTnLst>
                                    <p:animEffect transition="out" filter="wipe(down)">
                                      <p:cBhvr>
                                        <p:cTn id="116" dur="1500"/>
                                        <p:tgtEl>
                                          <p:spTgt spid="124"/>
                                        </p:tgtEl>
                                      </p:cBhvr>
                                    </p:animEffect>
                                    <p:set>
                                      <p:cBhvr>
                                        <p:cTn id="117" dur="1" fill="hold">
                                          <p:stCondLst>
                                            <p:cond delay="1499"/>
                                          </p:stCondLst>
                                        </p:cTn>
                                        <p:tgtEl>
                                          <p:spTgt spid="124"/>
                                        </p:tgtEl>
                                        <p:attrNameLst>
                                          <p:attrName>style.visibility</p:attrName>
                                        </p:attrNameLst>
                                      </p:cBhvr>
                                      <p:to>
                                        <p:strVal val="hidden"/>
                                      </p:to>
                                    </p:set>
                                  </p:childTnLst>
                                </p:cTn>
                              </p:par>
                              <p:par>
                                <p:cTn id="118" presetID="22" presetClass="exit" presetSubtype="4" fill="hold" grpId="0" nodeType="withEffect">
                                  <p:stCondLst>
                                    <p:cond delay="0"/>
                                  </p:stCondLst>
                                  <p:childTnLst>
                                    <p:animEffect transition="out" filter="wipe(down)">
                                      <p:cBhvr>
                                        <p:cTn id="119" dur="1500"/>
                                        <p:tgtEl>
                                          <p:spTgt spid="52"/>
                                        </p:tgtEl>
                                      </p:cBhvr>
                                    </p:animEffect>
                                    <p:set>
                                      <p:cBhvr>
                                        <p:cTn id="120" dur="1" fill="hold">
                                          <p:stCondLst>
                                            <p:cond delay="1499"/>
                                          </p:stCondLst>
                                        </p:cTn>
                                        <p:tgtEl>
                                          <p:spTgt spid="52"/>
                                        </p:tgtEl>
                                        <p:attrNameLst>
                                          <p:attrName>style.visibility</p:attrName>
                                        </p:attrNameLst>
                                      </p:cBhvr>
                                      <p:to>
                                        <p:strVal val="hidden"/>
                                      </p:to>
                                    </p:set>
                                  </p:childTnLst>
                                </p:cTn>
                              </p:par>
                              <p:par>
                                <p:cTn id="121" presetID="22" presetClass="exit" presetSubtype="4" fill="hold" grpId="0" nodeType="withEffect">
                                  <p:stCondLst>
                                    <p:cond delay="0"/>
                                  </p:stCondLst>
                                  <p:childTnLst>
                                    <p:animEffect transition="out" filter="wipe(down)">
                                      <p:cBhvr>
                                        <p:cTn id="122" dur="1500"/>
                                        <p:tgtEl>
                                          <p:spTgt spid="18"/>
                                        </p:tgtEl>
                                      </p:cBhvr>
                                    </p:animEffect>
                                    <p:set>
                                      <p:cBhvr>
                                        <p:cTn id="123" dur="1" fill="hold">
                                          <p:stCondLst>
                                            <p:cond delay="1499"/>
                                          </p:stCondLst>
                                        </p:cTn>
                                        <p:tgtEl>
                                          <p:spTgt spid="18"/>
                                        </p:tgtEl>
                                        <p:attrNameLst>
                                          <p:attrName>style.visibility</p:attrName>
                                        </p:attrNameLst>
                                      </p:cBhvr>
                                      <p:to>
                                        <p:strVal val="hidden"/>
                                      </p:to>
                                    </p:set>
                                  </p:childTnLst>
                                </p:cTn>
                              </p:par>
                              <p:par>
                                <p:cTn id="124" presetID="22" presetClass="exit" presetSubtype="4" fill="hold" grpId="0" nodeType="withEffect">
                                  <p:stCondLst>
                                    <p:cond delay="0"/>
                                  </p:stCondLst>
                                  <p:childTnLst>
                                    <p:animEffect transition="out" filter="wipe(down)">
                                      <p:cBhvr>
                                        <p:cTn id="125" dur="1500"/>
                                        <p:tgtEl>
                                          <p:spTgt spid="118"/>
                                        </p:tgtEl>
                                      </p:cBhvr>
                                    </p:animEffect>
                                    <p:set>
                                      <p:cBhvr>
                                        <p:cTn id="126" dur="1" fill="hold">
                                          <p:stCondLst>
                                            <p:cond delay="1499"/>
                                          </p:stCondLst>
                                        </p:cTn>
                                        <p:tgtEl>
                                          <p:spTgt spid="118"/>
                                        </p:tgtEl>
                                        <p:attrNameLst>
                                          <p:attrName>style.visibility</p:attrName>
                                        </p:attrNameLst>
                                      </p:cBhvr>
                                      <p:to>
                                        <p:strVal val="hidden"/>
                                      </p:to>
                                    </p:set>
                                  </p:childTnLst>
                                </p:cTn>
                              </p:par>
                              <p:par>
                                <p:cTn id="127" presetID="22" presetClass="exit" presetSubtype="4" fill="hold" nodeType="withEffect">
                                  <p:stCondLst>
                                    <p:cond delay="0"/>
                                  </p:stCondLst>
                                  <p:childTnLst>
                                    <p:animEffect transition="out" filter="wipe(down)">
                                      <p:cBhvr>
                                        <p:cTn id="128" dur="1500"/>
                                        <p:tgtEl>
                                          <p:spTgt spid="108"/>
                                        </p:tgtEl>
                                      </p:cBhvr>
                                    </p:animEffect>
                                    <p:set>
                                      <p:cBhvr>
                                        <p:cTn id="129" dur="1" fill="hold">
                                          <p:stCondLst>
                                            <p:cond delay="1499"/>
                                          </p:stCondLst>
                                        </p:cTn>
                                        <p:tgtEl>
                                          <p:spTgt spid="108"/>
                                        </p:tgtEl>
                                        <p:attrNameLst>
                                          <p:attrName>style.visibility</p:attrName>
                                        </p:attrNameLst>
                                      </p:cBhvr>
                                      <p:to>
                                        <p:strVal val="hidden"/>
                                      </p:to>
                                    </p:set>
                                  </p:childTnLst>
                                </p:cTn>
                              </p:par>
                              <p:par>
                                <p:cTn id="130" presetID="22" presetClass="exit" presetSubtype="4" fill="hold" nodeType="withEffect">
                                  <p:stCondLst>
                                    <p:cond delay="0"/>
                                  </p:stCondLst>
                                  <p:childTnLst>
                                    <p:animEffect transition="out" filter="wipe(down)">
                                      <p:cBhvr>
                                        <p:cTn id="131" dur="1500"/>
                                        <p:tgtEl>
                                          <p:spTgt spid="120"/>
                                        </p:tgtEl>
                                      </p:cBhvr>
                                    </p:animEffect>
                                    <p:set>
                                      <p:cBhvr>
                                        <p:cTn id="132" dur="1" fill="hold">
                                          <p:stCondLst>
                                            <p:cond delay="1499"/>
                                          </p:stCondLst>
                                        </p:cTn>
                                        <p:tgtEl>
                                          <p:spTgt spid="120"/>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208">
                                            <p:txEl>
                                              <p:pRg st="0" end="0"/>
                                            </p:txEl>
                                          </p:spTgt>
                                        </p:tgtEl>
                                        <p:attrNameLst>
                                          <p:attrName>style.visibility</p:attrName>
                                        </p:attrNameLst>
                                      </p:cBhvr>
                                      <p:to>
                                        <p:strVal val="visible"/>
                                      </p:to>
                                    </p:set>
                                    <p:animEffect transition="in" filter="fade">
                                      <p:cBhvr>
                                        <p:cTn id="137" dur="500"/>
                                        <p:tgtEl>
                                          <p:spTgt spid="208">
                                            <p:txEl>
                                              <p:pRg st="0" end="0"/>
                                            </p:txEl>
                                          </p:spTgt>
                                        </p:tgtEl>
                                      </p:cBhvr>
                                    </p:animEffect>
                                  </p:childTnLst>
                                </p:cTn>
                              </p:par>
                              <p:par>
                                <p:cTn id="138" presetID="10" presetClass="entr" presetSubtype="0" fill="hold" grpId="1" nodeType="withEffect">
                                  <p:stCondLst>
                                    <p:cond delay="0"/>
                                  </p:stCondLst>
                                  <p:childTnLst>
                                    <p:set>
                                      <p:cBhvr>
                                        <p:cTn id="139" dur="1" fill="hold">
                                          <p:stCondLst>
                                            <p:cond delay="0"/>
                                          </p:stCondLst>
                                        </p:cTn>
                                        <p:tgtEl>
                                          <p:spTgt spid="268"/>
                                        </p:tgtEl>
                                        <p:attrNameLst>
                                          <p:attrName>style.visibility</p:attrName>
                                        </p:attrNameLst>
                                      </p:cBhvr>
                                      <p:to>
                                        <p:strVal val="visible"/>
                                      </p:to>
                                    </p:set>
                                    <p:animEffect transition="in" filter="fade">
                                      <p:cBhvr>
                                        <p:cTn id="140" dur="500"/>
                                        <p:tgtEl>
                                          <p:spTgt spid="268"/>
                                        </p:tgtEl>
                                      </p:cBhvr>
                                    </p:animEffect>
                                  </p:childTnLst>
                                </p:cTn>
                              </p:par>
                              <p:par>
                                <p:cTn id="141" presetID="10" presetClass="entr" presetSubtype="0" fill="hold" grpId="1" nodeType="withEffect">
                                  <p:stCondLst>
                                    <p:cond delay="0"/>
                                  </p:stCondLst>
                                  <p:childTnLst>
                                    <p:set>
                                      <p:cBhvr>
                                        <p:cTn id="142" dur="1" fill="hold">
                                          <p:stCondLst>
                                            <p:cond delay="0"/>
                                          </p:stCondLst>
                                        </p:cTn>
                                        <p:tgtEl>
                                          <p:spTgt spid="273"/>
                                        </p:tgtEl>
                                        <p:attrNameLst>
                                          <p:attrName>style.visibility</p:attrName>
                                        </p:attrNameLst>
                                      </p:cBhvr>
                                      <p:to>
                                        <p:strVal val="visible"/>
                                      </p:to>
                                    </p:set>
                                    <p:animEffect transition="in" filter="fade">
                                      <p:cBhvr>
                                        <p:cTn id="143" dur="500"/>
                                        <p:tgtEl>
                                          <p:spTgt spid="273"/>
                                        </p:tgtEl>
                                      </p:cBhvr>
                                    </p:animEffect>
                                  </p:childTnLst>
                                </p:cTn>
                              </p:par>
                              <p:par>
                                <p:cTn id="144" presetID="10" presetClass="entr" presetSubtype="0" fill="hold" grpId="1" nodeType="withEffect">
                                  <p:stCondLst>
                                    <p:cond delay="0"/>
                                  </p:stCondLst>
                                  <p:childTnLst>
                                    <p:set>
                                      <p:cBhvr>
                                        <p:cTn id="145" dur="1" fill="hold">
                                          <p:stCondLst>
                                            <p:cond delay="0"/>
                                          </p:stCondLst>
                                        </p:cTn>
                                        <p:tgtEl>
                                          <p:spTgt spid="275"/>
                                        </p:tgtEl>
                                        <p:attrNameLst>
                                          <p:attrName>style.visibility</p:attrName>
                                        </p:attrNameLst>
                                      </p:cBhvr>
                                      <p:to>
                                        <p:strVal val="visible"/>
                                      </p:to>
                                    </p:set>
                                    <p:animEffect transition="in" filter="fade">
                                      <p:cBhvr>
                                        <p:cTn id="146" dur="500"/>
                                        <p:tgtEl>
                                          <p:spTgt spid="275"/>
                                        </p:tgtEl>
                                      </p:cBhvr>
                                    </p:animEffect>
                                  </p:childTnLst>
                                </p:cTn>
                              </p:par>
                              <p:par>
                                <p:cTn id="147" presetID="10" presetClass="entr" presetSubtype="0" fill="hold" grpId="1" nodeType="withEffect">
                                  <p:stCondLst>
                                    <p:cond delay="0"/>
                                  </p:stCondLst>
                                  <p:childTnLst>
                                    <p:set>
                                      <p:cBhvr>
                                        <p:cTn id="148" dur="1" fill="hold">
                                          <p:stCondLst>
                                            <p:cond delay="0"/>
                                          </p:stCondLst>
                                        </p:cTn>
                                        <p:tgtEl>
                                          <p:spTgt spid="266"/>
                                        </p:tgtEl>
                                        <p:attrNameLst>
                                          <p:attrName>style.visibility</p:attrName>
                                        </p:attrNameLst>
                                      </p:cBhvr>
                                      <p:to>
                                        <p:strVal val="visible"/>
                                      </p:to>
                                    </p:set>
                                    <p:animEffect transition="in" filter="fade">
                                      <p:cBhvr>
                                        <p:cTn id="149" dur="500"/>
                                        <p:tgtEl>
                                          <p:spTgt spid="266"/>
                                        </p:tgtEl>
                                      </p:cBhvr>
                                    </p:animEffect>
                                  </p:childTnLst>
                                </p:cTn>
                              </p:par>
                              <p:par>
                                <p:cTn id="150" presetID="10" presetClass="entr" presetSubtype="0" fill="hold" grpId="1" nodeType="withEffect">
                                  <p:stCondLst>
                                    <p:cond delay="0"/>
                                  </p:stCondLst>
                                  <p:childTnLst>
                                    <p:set>
                                      <p:cBhvr>
                                        <p:cTn id="151" dur="1" fill="hold">
                                          <p:stCondLst>
                                            <p:cond delay="0"/>
                                          </p:stCondLst>
                                        </p:cTn>
                                        <p:tgtEl>
                                          <p:spTgt spid="276"/>
                                        </p:tgtEl>
                                        <p:attrNameLst>
                                          <p:attrName>style.visibility</p:attrName>
                                        </p:attrNameLst>
                                      </p:cBhvr>
                                      <p:to>
                                        <p:strVal val="visible"/>
                                      </p:to>
                                    </p:set>
                                    <p:animEffect transition="in" filter="fade">
                                      <p:cBhvr>
                                        <p:cTn id="152" dur="500"/>
                                        <p:tgtEl>
                                          <p:spTgt spid="276"/>
                                        </p:tgtEl>
                                      </p:cBhvr>
                                    </p:animEffect>
                                  </p:childTnLst>
                                </p:cTn>
                              </p:par>
                              <p:par>
                                <p:cTn id="153" presetID="10" presetClass="entr" presetSubtype="0" fill="hold" grpId="1" nodeType="withEffect">
                                  <p:stCondLst>
                                    <p:cond delay="0"/>
                                  </p:stCondLst>
                                  <p:childTnLst>
                                    <p:set>
                                      <p:cBhvr>
                                        <p:cTn id="154" dur="1" fill="hold">
                                          <p:stCondLst>
                                            <p:cond delay="0"/>
                                          </p:stCondLst>
                                        </p:cTn>
                                        <p:tgtEl>
                                          <p:spTgt spid="248"/>
                                        </p:tgtEl>
                                        <p:attrNameLst>
                                          <p:attrName>style.visibility</p:attrName>
                                        </p:attrNameLst>
                                      </p:cBhvr>
                                      <p:to>
                                        <p:strVal val="visible"/>
                                      </p:to>
                                    </p:set>
                                    <p:animEffect transition="in" filter="fade">
                                      <p:cBhvr>
                                        <p:cTn id="155" dur="500"/>
                                        <p:tgtEl>
                                          <p:spTgt spid="248"/>
                                        </p:tgtEl>
                                      </p:cBhvr>
                                    </p:animEffect>
                                  </p:childTnLst>
                                </p:cTn>
                              </p:par>
                              <p:par>
                                <p:cTn id="156" presetID="10" presetClass="entr" presetSubtype="0" fill="hold" grpId="1" nodeType="withEffect">
                                  <p:stCondLst>
                                    <p:cond delay="0"/>
                                  </p:stCondLst>
                                  <p:childTnLst>
                                    <p:set>
                                      <p:cBhvr>
                                        <p:cTn id="157" dur="1" fill="hold">
                                          <p:stCondLst>
                                            <p:cond delay="0"/>
                                          </p:stCondLst>
                                        </p:cTn>
                                        <p:tgtEl>
                                          <p:spTgt spid="249"/>
                                        </p:tgtEl>
                                        <p:attrNameLst>
                                          <p:attrName>style.visibility</p:attrName>
                                        </p:attrNameLst>
                                      </p:cBhvr>
                                      <p:to>
                                        <p:strVal val="visible"/>
                                      </p:to>
                                    </p:set>
                                    <p:animEffect transition="in" filter="fade">
                                      <p:cBhvr>
                                        <p:cTn id="158" dur="500"/>
                                        <p:tgtEl>
                                          <p:spTgt spid="249"/>
                                        </p:tgtEl>
                                      </p:cBhvr>
                                    </p:animEffect>
                                  </p:childTnLst>
                                </p:cTn>
                              </p:par>
                              <p:par>
                                <p:cTn id="159" presetID="10" presetClass="entr" presetSubtype="0" fill="hold" grpId="1" nodeType="withEffect">
                                  <p:stCondLst>
                                    <p:cond delay="0"/>
                                  </p:stCondLst>
                                  <p:childTnLst>
                                    <p:set>
                                      <p:cBhvr>
                                        <p:cTn id="160" dur="1" fill="hold">
                                          <p:stCondLst>
                                            <p:cond delay="0"/>
                                          </p:stCondLst>
                                        </p:cTn>
                                        <p:tgtEl>
                                          <p:spTgt spid="250"/>
                                        </p:tgtEl>
                                        <p:attrNameLst>
                                          <p:attrName>style.visibility</p:attrName>
                                        </p:attrNameLst>
                                      </p:cBhvr>
                                      <p:to>
                                        <p:strVal val="visible"/>
                                      </p:to>
                                    </p:set>
                                    <p:animEffect transition="in" filter="fade">
                                      <p:cBhvr>
                                        <p:cTn id="161" dur="500"/>
                                        <p:tgtEl>
                                          <p:spTgt spid="250"/>
                                        </p:tgtEl>
                                      </p:cBhvr>
                                    </p:animEffect>
                                  </p:childTnLst>
                                </p:cTn>
                              </p:par>
                              <p:par>
                                <p:cTn id="162" presetID="10" presetClass="entr" presetSubtype="0" fill="hold" grpId="1" nodeType="withEffect">
                                  <p:stCondLst>
                                    <p:cond delay="0"/>
                                  </p:stCondLst>
                                  <p:childTnLst>
                                    <p:set>
                                      <p:cBhvr>
                                        <p:cTn id="163" dur="1" fill="hold">
                                          <p:stCondLst>
                                            <p:cond delay="0"/>
                                          </p:stCondLst>
                                        </p:cTn>
                                        <p:tgtEl>
                                          <p:spTgt spid="251"/>
                                        </p:tgtEl>
                                        <p:attrNameLst>
                                          <p:attrName>style.visibility</p:attrName>
                                        </p:attrNameLst>
                                      </p:cBhvr>
                                      <p:to>
                                        <p:strVal val="visible"/>
                                      </p:to>
                                    </p:set>
                                    <p:animEffect transition="in" filter="fade">
                                      <p:cBhvr>
                                        <p:cTn id="164" dur="500"/>
                                        <p:tgtEl>
                                          <p:spTgt spid="251"/>
                                        </p:tgtEl>
                                      </p:cBhvr>
                                    </p:animEffect>
                                  </p:childTnLst>
                                </p:cTn>
                              </p:par>
                              <p:par>
                                <p:cTn id="165" presetID="10" presetClass="entr" presetSubtype="0" fill="hold" grpId="1" nodeType="withEffect">
                                  <p:stCondLst>
                                    <p:cond delay="0"/>
                                  </p:stCondLst>
                                  <p:childTnLst>
                                    <p:set>
                                      <p:cBhvr>
                                        <p:cTn id="166" dur="1" fill="hold">
                                          <p:stCondLst>
                                            <p:cond delay="0"/>
                                          </p:stCondLst>
                                        </p:cTn>
                                        <p:tgtEl>
                                          <p:spTgt spid="253"/>
                                        </p:tgtEl>
                                        <p:attrNameLst>
                                          <p:attrName>style.visibility</p:attrName>
                                        </p:attrNameLst>
                                      </p:cBhvr>
                                      <p:to>
                                        <p:strVal val="visible"/>
                                      </p:to>
                                    </p:set>
                                    <p:animEffect transition="in" filter="fade">
                                      <p:cBhvr>
                                        <p:cTn id="167" dur="500"/>
                                        <p:tgtEl>
                                          <p:spTgt spid="253"/>
                                        </p:tgtEl>
                                      </p:cBhvr>
                                    </p:animEffect>
                                  </p:childTnLst>
                                </p:cTn>
                              </p:par>
                              <p:par>
                                <p:cTn id="168" presetID="10" presetClass="entr" presetSubtype="0" fill="hold" grpId="1" nodeType="withEffect">
                                  <p:stCondLst>
                                    <p:cond delay="0"/>
                                  </p:stCondLst>
                                  <p:childTnLst>
                                    <p:set>
                                      <p:cBhvr>
                                        <p:cTn id="169" dur="1" fill="hold">
                                          <p:stCondLst>
                                            <p:cond delay="0"/>
                                          </p:stCondLst>
                                        </p:cTn>
                                        <p:tgtEl>
                                          <p:spTgt spid="254"/>
                                        </p:tgtEl>
                                        <p:attrNameLst>
                                          <p:attrName>style.visibility</p:attrName>
                                        </p:attrNameLst>
                                      </p:cBhvr>
                                      <p:to>
                                        <p:strVal val="visible"/>
                                      </p:to>
                                    </p:set>
                                    <p:animEffect transition="in" filter="fade">
                                      <p:cBhvr>
                                        <p:cTn id="170" dur="500"/>
                                        <p:tgtEl>
                                          <p:spTgt spid="254"/>
                                        </p:tgtEl>
                                      </p:cBhvr>
                                    </p:animEffect>
                                  </p:childTnLst>
                                </p:cTn>
                              </p:par>
                              <p:par>
                                <p:cTn id="171" presetID="10" presetClass="entr" presetSubtype="0" fill="hold" grpId="1" nodeType="withEffect">
                                  <p:stCondLst>
                                    <p:cond delay="0"/>
                                  </p:stCondLst>
                                  <p:childTnLst>
                                    <p:set>
                                      <p:cBhvr>
                                        <p:cTn id="172" dur="1" fill="hold">
                                          <p:stCondLst>
                                            <p:cond delay="0"/>
                                          </p:stCondLst>
                                        </p:cTn>
                                        <p:tgtEl>
                                          <p:spTgt spid="261"/>
                                        </p:tgtEl>
                                        <p:attrNameLst>
                                          <p:attrName>style.visibility</p:attrName>
                                        </p:attrNameLst>
                                      </p:cBhvr>
                                      <p:to>
                                        <p:strVal val="visible"/>
                                      </p:to>
                                    </p:set>
                                    <p:animEffect transition="in" filter="fade">
                                      <p:cBhvr>
                                        <p:cTn id="173" dur="500"/>
                                        <p:tgtEl>
                                          <p:spTgt spid="261"/>
                                        </p:tgtEl>
                                      </p:cBhvr>
                                    </p:animEffect>
                                  </p:childTnLst>
                                </p:cTn>
                              </p:par>
                              <p:par>
                                <p:cTn id="174" presetID="10" presetClass="entr" presetSubtype="0" fill="hold" grpId="1" nodeType="withEffect">
                                  <p:stCondLst>
                                    <p:cond delay="0"/>
                                  </p:stCondLst>
                                  <p:childTnLst>
                                    <p:set>
                                      <p:cBhvr>
                                        <p:cTn id="175" dur="1" fill="hold">
                                          <p:stCondLst>
                                            <p:cond delay="0"/>
                                          </p:stCondLst>
                                        </p:cTn>
                                        <p:tgtEl>
                                          <p:spTgt spid="252"/>
                                        </p:tgtEl>
                                        <p:attrNameLst>
                                          <p:attrName>style.visibility</p:attrName>
                                        </p:attrNameLst>
                                      </p:cBhvr>
                                      <p:to>
                                        <p:strVal val="visible"/>
                                      </p:to>
                                    </p:set>
                                    <p:animEffect transition="in" filter="fade">
                                      <p:cBhvr>
                                        <p:cTn id="176" dur="500"/>
                                        <p:tgtEl>
                                          <p:spTgt spid="252"/>
                                        </p:tgtEl>
                                      </p:cBhvr>
                                    </p:animEffect>
                                  </p:childTnLst>
                                </p:cTn>
                              </p:par>
                              <p:par>
                                <p:cTn id="177" presetID="10" presetClass="entr" presetSubtype="0" fill="hold" grpId="1" nodeType="withEffect">
                                  <p:stCondLst>
                                    <p:cond delay="0"/>
                                  </p:stCondLst>
                                  <p:childTnLst>
                                    <p:set>
                                      <p:cBhvr>
                                        <p:cTn id="178" dur="1" fill="hold">
                                          <p:stCondLst>
                                            <p:cond delay="0"/>
                                          </p:stCondLst>
                                        </p:cTn>
                                        <p:tgtEl>
                                          <p:spTgt spid="265"/>
                                        </p:tgtEl>
                                        <p:attrNameLst>
                                          <p:attrName>style.visibility</p:attrName>
                                        </p:attrNameLst>
                                      </p:cBhvr>
                                      <p:to>
                                        <p:strVal val="visible"/>
                                      </p:to>
                                    </p:set>
                                    <p:animEffect transition="in" filter="fade">
                                      <p:cBhvr>
                                        <p:cTn id="179" dur="500"/>
                                        <p:tgtEl>
                                          <p:spTgt spid="265"/>
                                        </p:tgtEl>
                                      </p:cBhvr>
                                    </p:animEffect>
                                  </p:childTnLst>
                                </p:cTn>
                              </p:par>
                              <p:par>
                                <p:cTn id="180" presetID="10" presetClass="entr" presetSubtype="0" fill="hold" grpId="1" nodeType="withEffect">
                                  <p:stCondLst>
                                    <p:cond delay="0"/>
                                  </p:stCondLst>
                                  <p:childTnLst>
                                    <p:set>
                                      <p:cBhvr>
                                        <p:cTn id="181" dur="1" fill="hold">
                                          <p:stCondLst>
                                            <p:cond delay="0"/>
                                          </p:stCondLst>
                                        </p:cTn>
                                        <p:tgtEl>
                                          <p:spTgt spid="269"/>
                                        </p:tgtEl>
                                        <p:attrNameLst>
                                          <p:attrName>style.visibility</p:attrName>
                                        </p:attrNameLst>
                                      </p:cBhvr>
                                      <p:to>
                                        <p:strVal val="visible"/>
                                      </p:to>
                                    </p:set>
                                    <p:animEffect transition="in" filter="fade">
                                      <p:cBhvr>
                                        <p:cTn id="182" dur="500"/>
                                        <p:tgtEl>
                                          <p:spTgt spid="269"/>
                                        </p:tgtEl>
                                      </p:cBhvr>
                                    </p:animEffect>
                                  </p:childTnLst>
                                </p:cTn>
                              </p:par>
                              <p:par>
                                <p:cTn id="183" presetID="10" presetClass="entr" presetSubtype="0" fill="hold" grpId="1" nodeType="withEffect">
                                  <p:stCondLst>
                                    <p:cond delay="0"/>
                                  </p:stCondLst>
                                  <p:childTnLst>
                                    <p:set>
                                      <p:cBhvr>
                                        <p:cTn id="184" dur="1" fill="hold">
                                          <p:stCondLst>
                                            <p:cond delay="0"/>
                                          </p:stCondLst>
                                        </p:cTn>
                                        <p:tgtEl>
                                          <p:spTgt spid="270"/>
                                        </p:tgtEl>
                                        <p:attrNameLst>
                                          <p:attrName>style.visibility</p:attrName>
                                        </p:attrNameLst>
                                      </p:cBhvr>
                                      <p:to>
                                        <p:strVal val="visible"/>
                                      </p:to>
                                    </p:set>
                                    <p:animEffect transition="in" filter="fade">
                                      <p:cBhvr>
                                        <p:cTn id="185" dur="500"/>
                                        <p:tgtEl>
                                          <p:spTgt spid="270"/>
                                        </p:tgtEl>
                                      </p:cBhvr>
                                    </p:animEffect>
                                  </p:childTnLst>
                                </p:cTn>
                              </p:par>
                              <p:par>
                                <p:cTn id="186" presetID="10" presetClass="entr" presetSubtype="0" fill="hold" grpId="1" nodeType="withEffect">
                                  <p:stCondLst>
                                    <p:cond delay="0"/>
                                  </p:stCondLst>
                                  <p:childTnLst>
                                    <p:set>
                                      <p:cBhvr>
                                        <p:cTn id="187" dur="1" fill="hold">
                                          <p:stCondLst>
                                            <p:cond delay="0"/>
                                          </p:stCondLst>
                                        </p:cTn>
                                        <p:tgtEl>
                                          <p:spTgt spid="297"/>
                                        </p:tgtEl>
                                        <p:attrNameLst>
                                          <p:attrName>style.visibility</p:attrName>
                                        </p:attrNameLst>
                                      </p:cBhvr>
                                      <p:to>
                                        <p:strVal val="visible"/>
                                      </p:to>
                                    </p:set>
                                    <p:animEffect transition="in" filter="fade">
                                      <p:cBhvr>
                                        <p:cTn id="188" dur="500"/>
                                        <p:tgtEl>
                                          <p:spTgt spid="297"/>
                                        </p:tgtEl>
                                      </p:cBhvr>
                                    </p:animEffect>
                                  </p:childTnLst>
                                </p:cTn>
                              </p:par>
                              <p:par>
                                <p:cTn id="189" presetID="10" presetClass="entr" presetSubtype="0" fill="hold" grpId="1" nodeType="withEffect">
                                  <p:stCondLst>
                                    <p:cond delay="0"/>
                                  </p:stCondLst>
                                  <p:childTnLst>
                                    <p:set>
                                      <p:cBhvr>
                                        <p:cTn id="190" dur="1" fill="hold">
                                          <p:stCondLst>
                                            <p:cond delay="0"/>
                                          </p:stCondLst>
                                        </p:cTn>
                                        <p:tgtEl>
                                          <p:spTgt spid="298"/>
                                        </p:tgtEl>
                                        <p:attrNameLst>
                                          <p:attrName>style.visibility</p:attrName>
                                        </p:attrNameLst>
                                      </p:cBhvr>
                                      <p:to>
                                        <p:strVal val="visible"/>
                                      </p:to>
                                    </p:set>
                                    <p:animEffect transition="in" filter="fade">
                                      <p:cBhvr>
                                        <p:cTn id="191" dur="500"/>
                                        <p:tgtEl>
                                          <p:spTgt spid="298"/>
                                        </p:tgtEl>
                                      </p:cBhvr>
                                    </p:animEffect>
                                  </p:childTnLst>
                                </p:cTn>
                              </p:par>
                              <p:par>
                                <p:cTn id="192" presetID="26" presetClass="emph" presetSubtype="0" repeatCount="indefinite" fill="hold" grpId="0" nodeType="withEffect">
                                  <p:stCondLst>
                                    <p:cond delay="0"/>
                                  </p:stCondLst>
                                  <p:childTnLst>
                                    <p:animEffect transition="out" filter="fade">
                                      <p:cBhvr>
                                        <p:cTn id="193" dur="2000" tmFilter="0, 0; .2, .5; .8, .5; 1, 0"/>
                                        <p:tgtEl>
                                          <p:spTgt spid="216"/>
                                        </p:tgtEl>
                                      </p:cBhvr>
                                    </p:animEffect>
                                    <p:animScale>
                                      <p:cBhvr>
                                        <p:cTn id="194" dur="1000" autoRev="1" fill="hold"/>
                                        <p:tgtEl>
                                          <p:spTgt spid="216"/>
                                        </p:tgtEl>
                                      </p:cBhvr>
                                      <p:by x="105000" y="105000"/>
                                    </p:animScale>
                                  </p:childTnLst>
                                </p:cTn>
                              </p:par>
                              <p:par>
                                <p:cTn id="195" presetID="0" presetClass="path" presetSubtype="0" repeatCount="indefinite" accel="50000" decel="50000" fill="hold" nodeType="withEffect">
                                  <p:stCondLst>
                                    <p:cond delay="0"/>
                                  </p:stCondLst>
                                  <p:endCondLst>
                                    <p:cond evt="onNext" delay="0">
                                      <p:tgtEl>
                                        <p:sldTgt/>
                                      </p:tgtEl>
                                    </p:cond>
                                  </p:endCondLst>
                                  <p:childTnLst>
                                    <p:animMotion origin="layout" path="M 0.00157 0.00023 L 0.00157 0.00046 C 0.00118 0.00093 0.00066 0.00162 0.00039 0.00255 C 0.00013 0.00324 0.00013 0.00417 -4.30525E-6 0.00463 C -0.00039 0.00579 -0.00078 0.00694 -0.00156 0.00718 C -0.0026 0.00741 -0.00364 0.00764 -0.00468 0.00764 C -0.00533 0.00764 -0.00351 0.00718 -0.00299 0.00718 C -0.00273 0.00694 -0.0026 0.00671 -0.00234 0.00648 C -0.00195 0.00579 -0.00117 0.0044 -0.00117 0.00463 C -0.00052 0.00046 -0.00169 0.00625 -0.00039 0.00255 C -0.00026 0.00185 0.00026 -1.3284E-6 -4.30525E-6 0.00046 C -0.00026 0.00093 -0.00052 0.00116 -0.00065 0.00162 C -0.00078 0.00185 -0.00091 0.00232 -0.00104 0.00255 C -0.00104 0.00301 -0.00104 0.00324 -0.00117 0.0037 C -0.00143 0.00417 -0.00156 0.0044 -0.00182 0.00463 C -0.00221 0.00532 -0.00273 0.00579 -0.00312 0.00602 C -0.00403 0.00602 -0.00547 0.00718 -0.00586 0.00579 C -0.00625 0.0044 -0.00416 0.00556 -0.00338 0.00532 C -0.00312 0.00532 -0.00286 0.00509 -0.0026 0.00509 C -0.00221 0.00486 -0.00143 0.0044 -0.00143 0.00463 C -0.00104 0.00394 -0.00052 0.00347 -0.00026 0.00301 C -4.30525E-6 0.00255 0.00039 0.00232 0.00039 0.00185 C 0.00039 0.00139 -4.30525E-6 0.00232 -0.00026 0.00255 C -0.00052 0.00324 -0.00052 0.0044 -0.00104 0.00463 L -0.00221 0.00532 L -0.00273 0.00579 L -0.00156 0.00509 C -0.00143 0.00486 -0.00117 0.00463 -0.00104 0.0044 C -0.00078 0.00417 -0.00065 0.00417 -0.00039 0.00394 C 0.00079 0.00208 -0.00091 0.00347 0.00053 0.00255 C 0.00066 0.00232 0.00092 0.00162 0.00079 0.00162 C 0.00053 0.00162 0.00053 0.00232 0.00039 0.00255 C -4.30525E-6 0.00324 -0.00039 0.00394 -0.00078 0.0044 C -0.00104 0.00463 -0.00117 0.00463 -0.00143 0.00463 C -0.00156 0.00486 -0.00182 0.00532 -0.00195 0.00532 C -0.00234 0.00579 -0.00351 0.00625 -0.00312 0.00602 L -0.00065 0.00579 C -0.00039 0.00556 -0.00013 0.00532 -4.30525E-6 0.00509 C 0.00013 0.00463 -4.30525E-6 0.00417 0.00013 0.0037 C 0.00026 0.00301 0.00039 0.00232 0.00053 0.00162 C 0.00066 0.00116 0.00092 0.00023 0.00079 0.00046 C 0.00013 0.00116 -4.30525E-6 0.00116 -0.00039 0.00232 C -0.00117 0.0037 -0.00052 0.00301 -0.00143 0.0044 C -0.00156 0.00463 -0.00182 0.00486 -0.00195 0.00509 C -0.00234 0.00532 -0.00312 0.00579 -0.00312 0.00602 C -0.00377 0.00556 -0.00429 0.00509 -0.00494 0.00532 C -0.00507 0.00556 -0.00312 0.00648 -0.00299 0.00648 C -0.00234 0.00625 -0.00169 0.00648 -0.00104 0.00602 C -0.00078 0.00602 -0.00065 0.00556 -0.00039 0.00532 C -0.00013 0.00509 0.00013 0.00463 0.00039 0.0044 C 0.00053 0.0037 0.00079 0.00301 0.00079 0.00232 L 0.00157 0.00023 Z " pathEditMode="relative" rAng="0" ptsTypes="AAAAAAAAAAAAAAAAAAAAAAAAAAAAAAAAAAAAAAAAAAAAAAAAAAAA">
                                      <p:cBhvr>
                                        <p:cTn id="196" dur="9000" fill="hold"/>
                                        <p:tgtEl>
                                          <p:spTgt spid="144"/>
                                        </p:tgtEl>
                                        <p:attrNameLst>
                                          <p:attrName>ppt_x</p:attrName>
                                          <p:attrName>ppt_y</p:attrName>
                                        </p:attrNameLst>
                                      </p:cBhvr>
                                      <p:rCtr x="-378" y="370"/>
                                    </p:animMotion>
                                  </p:childTnLst>
                                </p:cTn>
                              </p:par>
                              <p:par>
                                <p:cTn id="197" presetID="0" presetClass="path" presetSubtype="0" repeatCount="indefinite" accel="16667" decel="16667" fill="hold" nodeType="withEffect">
                                  <p:stCondLst>
                                    <p:cond delay="0"/>
                                  </p:stCondLst>
                                  <p:endCondLst>
                                    <p:cond evt="onNext" delay="0">
                                      <p:tgtEl>
                                        <p:sldTgt/>
                                      </p:tgtEl>
                                    </p:cond>
                                  </p:endCondLst>
                                  <p:childTnLst>
                                    <p:animMotion origin="layout" path="M 5.21813E-6 -2.88822E-6 L 5.21813E-6 -2.88822E-6 C -0.00026 0.0037 5.21813E-6 0.00602 -0.00117 0.0088 C -0.00156 0.00972 -0.00208 0.01018 -0.00247 0.01088 C -0.00273 0.01157 -0.00286 0.0125 -0.00325 0.01296 C -0.00351 0.01366 -0.00429 0.01528 -0.00429 0.01435 C -0.00429 0.01342 -0.00351 0.01319 -0.00325 0.01227 C -0.00052 0.00648 -0.00468 0.01435 -0.00117 0.0081 C -0.00117 0.00694 -0.00052 0.00579 -0.00091 0.00463 C -0.00117 0.00394 -0.00169 0.00556 -0.00195 0.00602 C -0.00221 0.00671 -0.00208 0.00764 -0.00247 0.0081 C -0.00312 0.00949 -0.00481 0.01088 -0.00481 0.01088 C -0.0039 0.00625 -0.00507 0.01134 -0.00325 0.00741 C -0.0026 0.00625 -0.00117 0.00185 -0.00169 0.00324 L -0.00325 0.00741 C -0.00351 0.0081 -0.00442 0.00972 -0.00403 0.00949 L -0.00195 0.0088 C -0.00026 0.00417 -0.00013 0.00625 -0.00091 0.00255 C -0.00182 0.00787 -0.00039 0.00162 -0.00247 0.00602 C -0.0026 0.00671 -0.0026 0.00764 -0.00273 0.0081 C -0.00312 0.0088 -0.00403 0.00949 -0.00403 0.00949 L -0.00169 0.00671 L -0.00039 0.00532 C -0.00039 0.00463 5.21813E-6 0.00255 5.21813E-6 0.00324 C 5.21813E-6 0.00347 -0.00065 0.00787 -0.00091 0.0081 C -0.00156 0.00949 -0.00247 0.00995 -0.00325 0.01088 C -0.00468 0.01273 -0.0039 0.01204 -0.00559 0.01296 C -0.0026 0.00972 -0.00625 0.01412 -0.00325 0.00949 C -0.00286 0.00903 -0.00247 0.00856 -0.00195 0.0081 C -0.00169 0.00718 -0.00143 0.00648 -0.00117 0.00532 C -0.00104 0.00486 -0.00052 0.00278 -0.00091 0.00324 C -0.00156 0.00463 -0.00195 0.00602 -0.00247 0.00741 C -0.00273 0.0081 -0.00286 0.00903 -0.00325 0.00949 C -0.00351 0.01018 -0.0039 0.01111 -0.00429 0.01157 C -0.00481 0.01227 -0.00533 0.01204 -0.00585 0.01227 L -0.00351 0.00949 L -0.00247 0.0081 C -0.00013 0.00232 -0.00286 0.00972 -0.00117 0.00394 L 5.21813E-6 -2.88822E-6 Z " pathEditMode="relative" ptsTypes="AAAAAAAAAAAAAAAAAAAAAAAAAAAAAAAAAAAAAAA">
                                      <p:cBhvr>
                                        <p:cTn id="198" dur="9000" fill="hold"/>
                                        <p:tgtEl>
                                          <p:spTgt spid="51"/>
                                        </p:tgtEl>
                                        <p:attrNameLst>
                                          <p:attrName>ppt_x</p:attrName>
                                          <p:attrName>ppt_y</p:attrName>
                                        </p:attrNameLst>
                                      </p:cBhvr>
                                    </p:animMotion>
                                  </p:childTnLst>
                                </p:cTn>
                              </p:par>
                              <p:par>
                                <p:cTn id="199" presetID="0" presetClass="path" presetSubtype="0" repeatCount="indefinite" accel="50000" decel="50000" fill="hold" nodeType="withEffect">
                                  <p:stCondLst>
                                    <p:cond delay="0"/>
                                  </p:stCondLst>
                                  <p:endCondLst>
                                    <p:cond evt="onNext" delay="0">
                                      <p:tgtEl>
                                        <p:sldTgt/>
                                      </p:tgtEl>
                                    </p:cond>
                                  </p:endCondLst>
                                  <p:childTnLst>
                                    <p:animMotion origin="layout" path="M -4.73108E-6 4.26984E-6 L -4.73108E-6 4.26984E-6 C -0.00039 0.00046 -0.00182 0.00347 -0.0026 0.00416 C -0.00299 0.00439 -0.00338 0.00439 -0.00365 0.00463 C -0.00417 0.00463 -0.00456 0.00509 -0.00495 0.00509 C -0.00534 0.00509 -0.0043 0.00463 -0.00391 0.00463 C -0.00365 0.00416 -0.00351 0.00393 -0.00312 0.0037 C -0.00286 0.00324 -0.00247 0.00324 -0.00208 0.00277 C -0.00182 0.00231 -0.00156 0.00139 -0.0013 0.00092 C -0.00117 0.00046 -0.00065 -0.00093 -0.00078 -0.00047 C -0.00156 0.00069 -0.00221 0.00347 -0.00312 0.00416 C -0.00365 0.00439 -0.00417 0.00486 -0.00469 0.00509 C -0.00521 0.00509 -0.00651 0.00555 -0.00599 0.00555 C -0.00521 0.00555 -0.00443 0.00509 -0.00365 0.00509 C -0.00325 0.00463 -0.00286 0.00439 -0.00234 0.00416 C -0.00182 0.00347 -0.00078 0.00231 -0.00078 0.00231 C -0.00078 0.00185 -0.00026 0.00092 -0.00052 0.00092 C -0.00117 0.00092 -0.00195 0.00324 -0.00234 0.0037 C -0.00273 0.00393 -0.00312 0.00393 -0.00338 0.00416 C -0.00664 0.00578 -0.00365 0.00439 -0.00599 0.00555 C -0.00638 0.00532 -0.00742 0.00532 -0.00703 0.00509 C -0.00651 0.00416 -0.00573 0.00439 -0.00495 0.00416 C -0.0043 0.0037 -0.00391 0.00347 -0.00312 0.00277 C -0.00286 0.00231 -0.00247 0.00185 -0.00208 0.00139 C -0.00195 0.00092 -0.0013 -0.00023 -0.0013 0.00046 C -0.0013 0.00115 -0.00182 0.00139 -0.00208 0.00185 C -0.00286 0.00254 -0.00391 0.0037 -0.00469 0.00416 C -0.00521 0.00439 -0.0069 0.00463 -0.00625 0.00463 C -0.00521 0.00463 -0.00404 0.00416 -0.00286 0.00416 C -0.0026 0.0037 -0.00221 0.00347 -0.00182 0.00324 C -0.00156 0.00277 -0.00078 0.00185 -0.00104 0.00185 C -0.00156 0.00185 -0.00182 0.00277 -0.00208 0.00324 C -0.0069 0.0081 -0.0026 0.00301 -0.00495 0.00601 C -0.00495 0.00555 -0.00495 0.00486 -0.00469 0.00463 C -0.00456 0.00416 -0.00417 0.00416 -0.00391 0.00416 C -0.00299 0.00347 -0.00299 0.00324 -0.00208 0.00231 C -0.00195 0.00185 -0.00182 0.00139 -0.00156 0.00092 C -0.00156 0.00046 -0.00104 -0.00047 -0.0013 -0.00047 C -0.00182 -0.00047 -0.00221 0.00046 -0.0026 0.00092 C -0.00325 0.00139 -0.00365 0.00231 -0.00417 0.00277 C -0.00599 0.0037 -0.00469 0.00301 -0.00807 0.0037 C -0.00768 0.0037 -0.00729 0.00416 -0.00677 0.00416 C -0.00625 0.00416 -0.00417 0.00393 -0.00312 0.00324 C -0.00286 0.00301 -0.0026 0.00254 -0.00234 0.00231 C -0.00221 0.00185 -0.00208 0.00115 -0.00182 0.00092 C -0.00169 0.00046 -0.00039 4.26984E-6 -4.73108E-6 4.26984E-6 Z " pathEditMode="relative" ptsTypes="AAAAAAAAAAAAAAAAAAAAAAAAAAAAAAAAAAAAAAAAAAAAAA">
                                      <p:cBhvr>
                                        <p:cTn id="200" dur="8000" fill="hold"/>
                                        <p:tgtEl>
                                          <p:spTgt spid="106"/>
                                        </p:tgtEl>
                                        <p:attrNameLst>
                                          <p:attrName>ppt_x</p:attrName>
                                          <p:attrName>ppt_y</p:attrName>
                                        </p:attrNameLst>
                                      </p:cBhvr>
                                    </p:animMotion>
                                  </p:childTnLst>
                                </p:cTn>
                              </p:par>
                              <p:par>
                                <p:cTn id="201" presetID="0" presetClass="path" presetSubtype="0" repeatCount="81" accel="50000" decel="50000" fill="hold" nodeType="withEffect">
                                  <p:stCondLst>
                                    <p:cond delay="750"/>
                                  </p:stCondLst>
                                  <p:childTnLst>
                                    <p:animMotion origin="layout" path="M 5.3783E-7 7.10715E-6 L 5.3783E-7 7.10715E-6 C -0.00026 0.00116 -0.00039 0.00255 -0.00078 0.00371 C -0.00091 0.00417 -0.00195 0.00487 -0.00221 0.0051 C -0.003 0.00533 -0.00534 0.00556 -0.00456 0.00556 C -0.00339 0.00556 -0.00221 0.0051 -0.00104 0.0051 C -0.00078 0.00487 -0.00039 0.00487 -0.00026 0.00463 C 0.00026 0.00371 0.0013 0.00093 0.00078 0.00186 C 0.00052 0.00232 0.00026 0.00255 5.3783E-7 0.00325 C -0.00013 0.00371 -0.00026 0.00417 -0.00052 0.00463 C -0.00065 0.00487 -0.00104 0.00487 -0.0013 0.0051 C -0.00156 0.00533 -0.00195 0.00649 -0.00195 0.00602 C -0.00195 0.00533 -0.00156 0.00487 -0.0013 0.00463 C -0.00091 0.00417 0.00013 0.00325 -0.00026 0.00371 C -0.00052 0.00394 -0.00065 0.0044 -0.00104 0.00463 C -0.003 0.00625 -0.003 0.00556 -0.00156 0.00463 C 0.00078 0.00301 -0.00065 0.0044 0.00078 0.00278 C 0.00104 0.00232 0.00143 0.00186 0.0013 0.00139 C 0.00117 0.00093 0.00078 0.00139 0.00052 0.00186 C 0.00039 0.00209 0.00026 0.00278 5.3783E-7 0.00325 C -0.00039 0.00417 -0.00091 0.00417 -0.00156 0.00463 C -0.0013 0.00417 -0.00117 0.00348 -0.00104 0.00325 C -0.00078 0.00278 -0.00039 0.00301 -0.00026 0.00278 C 0.00013 0.00255 0.00026 0.00209 0.00052 0.00186 C 0.00065 0.00139 0.00078 -0.00023 0.00078 0.00047 C 0.00078 0.00093 0.00078 0.00163 0.00052 0.00232 C 0.00039 0.00278 5.3783E-7 0.00278 -0.00026 0.00325 C -0.00039 0.00371 -0.00117 0.00649 -0.00195 0.0051 C -0.00221 0.00463 -0.00156 0.00394 -0.0013 0.00371 C -0.00091 0.00325 -0.00052 0.00325 -0.00026 0.00325 C 5.3783E-7 0.00278 0.00039 0.00255 0.00052 0.00232 C 0.00078 0.00186 0.00078 0.00093 0.00104 0.00093 C 0.0013 0.00093 0.00104 0.00186 0.00078 0.00232 C 0.00065 0.00255 0.00026 0.00255 5.3783E-7 0.00278 C -0.0013 0.00394 -0.00013 0.00348 -0.00169 0.00417 C -0.00234 0.0044 -0.00417 0.00487 -0.00352 0.00463 C -0.00247 0.00417 -0.00052 0.00371 -0.00052 0.00371 C 0.00117 0.00163 5.3783E-7 0.00047 5.3783E-7 7.10715E-6 Z " pathEditMode="relative" ptsTypes="AAAAAAAAAAAAAAAAAAAAAAAAAAAAAAAAAAAAAA">
                                      <p:cBhvr>
                                        <p:cTn id="202" dur="8000" fill="hold"/>
                                        <p:tgtEl>
                                          <p:spTgt spid="149"/>
                                        </p:tgtEl>
                                        <p:attrNameLst>
                                          <p:attrName>ppt_x</p:attrName>
                                          <p:attrName>ppt_y</p:attrName>
                                        </p:attrNameLst>
                                      </p:cBhvr>
                                    </p:animMotion>
                                  </p:childTnLst>
                                </p:cTn>
                              </p:par>
                              <p:par>
                                <p:cTn id="203" presetID="0" presetClass="path" presetSubtype="0" repeatCount="indefinite" accel="50000" decel="17000" fill="remove" grpId="0" nodeType="withEffect">
                                  <p:stCondLst>
                                    <p:cond delay="0"/>
                                  </p:stCondLst>
                                  <p:endCondLst>
                                    <p:cond evt="onNext" delay="0">
                                      <p:tgtEl>
                                        <p:sldTgt/>
                                      </p:tgtEl>
                                    </p:cond>
                                  </p:endCondLst>
                                  <p:childTnLst>
                                    <p:animMotion origin="layout" path="M 0 0 L 0 0 C -0.00092 0.00138 -0.00196 0.00254 -0.00274 0.00416 C -0.00352 0.00555 -0.003 0.0081 -0.00274 0.00972 C -0.00274 0.01041 -0.00261 0.0111 -0.00235 0.0118 C -0.00222 0.01249 -0.00183 0.01296 -0.00157 0.01388 C -0.00131 0.01504 -0.00105 0.01666 -0.00079 0.01805 L -0.00039 0.02013 L 0 0.02221 C -0.00013 0.02892 -0.00013 0.03564 -0.00039 0.04235 C -0.00052 0.0442 -0.00092 0.04605 -0.00118 0.0479 C -0.00131 0.0486 -0.00144 0.04929 -0.00157 0.04998 C -0.00209 0.05137 -0.00313 0.05415 -0.00313 0.05415 C -0.00326 0.05484 -0.00339 0.05554 -0.00352 0.05623 C -0.00378 0.05693 -0.00417 0.05739 -0.0043 0.05832 C -0.00469 0.05947 -0.00508 0.06248 -0.00508 0.06248 C -0.00404 0.07197 -0.00404 0.06873 -0.00469 0.08053 C -0.00482 0.08215 -0.00573 0.08586 -0.00586 0.08748 C -0.00652 0.09164 -0.00625 0.0891 -0.00665 0.09511 C -0.00652 0.09743 -0.00665 0.09974 -0.00625 0.10206 C -0.00625 0.10275 -0.00573 0.10321 -0.00547 0.10414 C -0.00534 0.10483 -0.00521 0.10599 -0.00508 0.10692 C -0.00521 0.11108 -0.00534 0.11525 -0.00547 0.11941 C -0.0056 0.12034 -0.00665 0.12612 -0.00665 0.12636 L -0.00782 0.12705 C -0.00769 0.12358 -0.00769 0.11988 -0.00743 0.11664 C -0.00743 0.11571 -0.00717 0.11525 -0.00704 0.11455 C -0.00691 0.11316 -0.00691 0.11154 -0.00665 0.11039 C -0.00665 0.109 -0.00652 0.10784 -0.00625 0.10692 C -0.00625 0.10576 -0.00599 0.10506 -0.00586 0.10414 C -0.00573 0.10275 -0.00573 0.10113 -0.00547 0.09997 C -0.00534 0.09812 -0.00469 0.09419 -0.0043 0.09303 C -0.00404 0.0921 -0.00391 0.09095 -0.00352 0.09025 C -0.00326 0.08956 -0.00274 0.08933 -0.00235 0.08886 C -0.0017 0.08701 -0.00052 0.08354 0.00039 0.08192 C 0.00065 0.081 0.00117 0.08053 0.00156 0.07984 C 0.0026 0.08007 0.00364 0.07961 0.00468 0.08053 C 0.00586 0.08146 0.00573 0.08354 0.00625 0.08539 C 0.00638 0.08609 0.00677 0.08678 0.00703 0.08748 L 0.00781 0.09303 L 0.0082 0.09581 C 0.00846 0.10067 0.00859 0.10553 0.00898 0.11039 C 0.00937 0.11802 0.00898 0.11502 0.00976 0.12011 C 0.0095 0.12612 0.00963 0.1289 0.00898 0.13399 C 0.00885 0.13469 0.00872 0.13538 0.00859 0.13608 C 0.0069 0.13168 0.0082 0.13608 0.0082 0.13191 C 0.0082 0.1289 0.00794 0.12612 0.00781 0.12358 C 0.00742 0.11594 0.00755 0.11849 0.00703 0.11316 C 0.00716 0.10275 0.00716 0.0921 0.00742 0.08192 C 0.00742 0.08053 0.00833 0.07799 0.00859 0.07706 C 0.00872 0.07614 0.00885 0.07521 0.00898 0.07428 C 0.00846 0.06225 0.01054 0.06225 0.00586 0.06387 C 0.0052 0.06387 0.00481 0.06433 0.00429 0.06456 C 0.0039 0.0648 0.00208 0.06665 0.00156 0.06665 C 0.00013 0.06665 -0.00105 0.06618 -0.00235 0.06595 C -0.00339 0.06526 -0.00404 0.06503 -0.00469 0.06387 C -0.00508 0.06318 -0.00521 0.06248 -0.00547 0.06179 C -0.00586 0.0597 -0.00639 0.05832 -0.00547 0.05623 C -0.00534 0.05554 -0.00469 0.05577 -0.0043 0.05554 C 0.00065 0.05623 -0.00013 0.05646 0.00586 0.05554 C 0.00625 0.05531 0.00664 0.05508 0.00703 0.05484 C 0.00729 0.05415 0.00742 0.05322 0.00781 0.05276 C 0.0082 0.05184 0.00885 0.05137 0.00937 0.05068 C 0.00963 0.04998 0.0095 0.04906 0.00976 0.0486 C 0.01002 0.04767 0.01054 0.04721 0.01093 0.04651 C 0.0112 0.04582 0.01146 0.04512 0.01172 0.04443 C 0.01159 0.04281 0.01159 0.04096 0.01133 0.03957 C 0.01093 0.03795 0.0095 0.03702 0.00898 0.0361 C 0.00846 0.0354 0.0082 0.03471 0.00781 0.03402 C 0.00768 0.03332 0.00742 0.03263 0.00742 0.03193 C 0.00742 0.03008 0.00742 0.02846 0.00781 0.02707 C 0.00833 0.0243 0.00937 0.02268 0.01054 0.02082 C 0.01067 0.02013 0.01067 0.0192 0.01093 0.01874 C 0.01107 0.01782 0.01146 0.01735 0.01172 0.01666 C 0.01198 0.01527 0.0125 0.01249 0.0125 0.01249 C 0.01237 0.00786 0.01211 0.00324 0.01211 -0.00139 C 0.01211 -0.00301 0.01211 -0.0044 0.0125 -0.00556 C 0.01276 -0.00718 0.01406 -0.00972 0.01406 -0.00972 C 0.01354 -0.01019 0.01302 -0.01111 0.0125 -0.01111 C 0.01146 -0.01134 0.00898 -0.01042 0.00781 -0.00972 C 0.0069 -0.00949 0.00612 -0.00926 0.00547 -0.00834 C 0.00468 -0.00741 0.0039 -0.00625 0.00312 -0.00556 L 0.00078 -0.00417 C 0.00091 -0.00486 0.00078 -0.00602 0.00117 -0.00625 C 0.00182 -0.00718 0.00351 -0.00764 0.00351 -0.00764 C 0.00325 -0.00695 0.00299 -0.00625 0.00273 -0.00556 C 0.00234 -0.0051 0.00182 -0.00348 0.00156 -0.00417 C 0.00117 -0.00533 0.00195 -0.00764 0.00195 -0.00764 " pathEditMode="relative" ptsTypes="AAAAAAAAAAAAAAAAAAAAAAAAAAAAAAAAAAAAAAAAAAAAAAAAAAAAAAAAAAAAAAAAAAAAAAAAAAAAAAAAAAAAAAAA">
                                      <p:cBhvr>
                                        <p:cTn id="204" dur="9000" fill="hold"/>
                                        <p:tgtEl>
                                          <p:spTgt spid="268"/>
                                        </p:tgtEl>
                                        <p:attrNameLst>
                                          <p:attrName>ppt_x</p:attrName>
                                          <p:attrName>ppt_y</p:attrName>
                                        </p:attrNameLst>
                                      </p:cBhvr>
                                    </p:animMotion>
                                  </p:childTnLst>
                                </p:cTn>
                              </p:par>
                              <p:par>
                                <p:cTn id="205" presetID="0" presetClass="path" presetSubtype="0" repeatCount="indefinite" accel="50000" decel="17000" fill="remove" grpId="0" nodeType="withEffect">
                                  <p:stCondLst>
                                    <p:cond delay="0"/>
                                  </p:stCondLst>
                                  <p:endCondLst>
                                    <p:cond evt="onNext" delay="0">
                                      <p:tgtEl>
                                        <p:sldTgt/>
                                      </p:tgtEl>
                                    </p:cond>
                                  </p:endCondLst>
                                  <p:childTnLst>
                                    <p:animMotion origin="layout" path="M 0 0 L 0 0 C -0.00118 0.00047 -0.00235 0.00093 -0.00352 0.00139 C -0.00404 0.00185 -0.00456 0.00255 -0.00508 0.00278 C -0.00743 0.00463 -0.00691 0.00394 -0.00899 0.00509 C -0.00938 0.00509 -0.00977 0.00556 -0.01016 0.00556 C -0.01277 0.00602 -0.01537 0.00602 -0.01798 0.00648 C -0.01889 0.00695 -0.01954 0.00718 -0.02032 0.00833 C -0.02058 0.00903 -0.02084 0.00972 -0.0211 0.01065 C -0.02084 0.01227 -0.02071 0.01412 -0.01993 0.01528 C -0.01837 0.01782 -0.01706 0.01875 -0.01524 0.01944 C -0.00964 0.02199 -0.0142 0.02014 -0.00118 0.02083 C 0.00143 0.02569 0.00078 0.02315 0.00156 0.02731 C 0.00143 0.02824 0.00143 0.02916 0.00117 0.03009 C 0.00091 0.03078 0.00052 0.03148 0 0.03194 C -0.00248 0.03449 -0.00691 0.03402 -0.00899 0.03425 C -0.01186 0.03587 -0.01055 0.03518 -0.0129 0.03611 C -0.01368 0.03703 -0.01485 0.03749 -0.01524 0.03888 C -0.01537 0.03981 -0.01537 0.0405 -0.01563 0.0412 C -0.01706 0.04652 -0.01576 0.04004 -0.0168 0.04536 C -0.01667 0.04721 -0.0168 0.04953 -0.01641 0.05138 C -0.01615 0.05231 -0.01563 0.05254 -0.01524 0.05277 C -0.01446 0.05346 -0.01368 0.05369 -0.0129 0.05416 C -0.0129 0.05439 -0.01055 0.05555 -0.01055 0.05555 C -0.00573 0.05693 -0.0099 0.05578 -0.0043 0.05693 L -0.00118 0.05786 C -0.00079 0.05832 -0.0004 0.05879 0 0.05925 C 0.00039 0.05948 0.00078 0.05948 0.00117 0.05971 C 0.00208 0.06087 0.0026 0.06249 0.00312 0.06388 C 0.00299 0.06573 0.00338 0.06804 0.00273 0.06943 C 0.00221 0.07059 0.00117 0.07013 0.00039 0.07036 C -0.00508 0.07059 -0.01055 0.07082 -0.01602 0.07082 C -0.01654 0.07128 -0.01706 0.07128 -0.01759 0.07175 C -0.01837 0.07244 -0.01993 0.07452 -0.01993 0.07452 C -0.02019 0.07499 -0.02045 0.07568 -0.02071 0.07637 C -0.02123 0.07869 -0.02123 0.08216 -0.02136 0.08424 C -0.02136 0.08841 -0.02123 0.09304 -0.0211 0.0972 C -0.02097 0.09813 -0.02097 0.09882 -0.02071 0.09952 C -0.01993 0.10067 -0.01837 0.10229 -0.01837 0.10229 C -0.01824 0.10206 -0.01589 0.10114 -0.01563 0.10091 C -0.01524 0.10021 -0.01511 0.09929 -0.01485 0.09859 C -0.01446 0.0979 -0.01407 0.0972 -0.01368 0.09674 C -0.01303 0.0935 -0.01316 0.09257 -0.01212 0.09026 C -0.01172 0.08957 -0.0112 0.0891 -0.01094 0.08841 C -0.00951 0.0854 -0.01081 0.08656 -0.00899 0.08563 C -0.00704 0.08586 -0.0056 0.08517 -0.0043 0.08748 C -0.00339 0.08933 -0.00313 0.09188 -0.00274 0.09396 L -0.00235 0.09581 C -0.00248 0.09674 -0.00274 0.09882 -0.00274 0.09813 C -0.00274 0.09674 -0.00222 0.09396 -0.00157 0.09304 C -0.00118 0.09281 -0.00079 0.09257 -0.0004 0.09257 C -0.00013 0.09165 0.00013 0.09095 0.00039 0.09026 C 0.00299 0.08563 0.00026 0.09257 0.00234 0.08702 C 0.00286 0.08401 0.00325 0.08285 0.00234 0.07915 C 0.00221 0.07869 0.00156 0.07869 0.00117 0.07869 C 0.00078 0.07823 0.00039 0.07753 0 0.0773 C -0.0004 0.07684 -0.00079 0.07661 -0.00118 0.07637 C -0.00339 0.07545 -0.00261 0.07591 -0.00547 0.07499 C -0.006 0.07499 -0.01068 0.0736 -0.01172 0.07221 L -0.0129 0.07082 C -0.01303 0.07036 -0.01303 0.06943 -0.01329 0.06897 C -0.01472 0.06341 -0.01342 0.06989 -0.01446 0.0648 C -0.01433 0.06249 -0.01498 0.05971 -0.01407 0.05832 C -0.01277 0.0567 -0.01094 0.05809 -0.00938 0.05786 C -0.00899 0.05763 -0.0086 0.05717 -0.00821 0.05693 C -0.00769 0.0567 -0.00717 0.05647 -0.00665 0.05647 C -0.00626 0.05601 -0.00573 0.05555 -0.00547 0.05508 C -0.00469 0.05369 -0.00456 0.05254 -0.0043 0.05092 C -0.00443 0.04675 -0.00365 0.04212 -0.00469 0.03842 C -0.00508 0.03657 -0.00678 0.03749 -0.00782 0.03703 C -0.00821 0.03657 -0.0086 0.03634 -0.00899 0.03611 C -0.00951 0.03587 -0.01003 0.03564 -0.01055 0.03564 C -0.01094 0.03518 -0.01146 0.03495 -0.01172 0.03425 C -0.01212 0.03287 -0.01251 0.03009 -0.01251 0.03009 C -0.01238 0.02731 -0.01238 0.02477 -0.01212 0.02222 C -0.01199 0.02153 -0.01159 0.02083 -0.01133 0.02037 C -0.01029 0.01829 -0.01016 0.01805 -0.00899 0.01667 C -0.00847 0.01528 -0.00821 0.01343 -0.00743 0.0125 L -0.00391 0.00833 L -0.00274 0.00695 L -0.00157 0.00556 C 0.00026 0.00093 -0.00027 0.00301 0.00039 -0.00046 C -0.00013 -0.00324 -0.00027 -0.00416 0.00039 0.00093 C 0.00078 0.00394 0.00078 0.0044 0.00195 0.00695 C 0.00234 0.00787 0.00273 0.00833 0.00312 0.00926 C 0.00716 0.01782 0.00586 0.01528 0.00429 0.0125 C 0.00416 0.01157 0.00403 0.01042 0.0039 0.00926 C 0.00377 0.00787 0.00364 0.00625 0.00351 0.00509 C 0.00338 0.00417 0.00325 0.00371 0.00312 0.00278 C 0.00299 0.00209 0.00286 0.00093 0.00273 0 C 0.00286 -0.00092 0.00273 -0.00208 0.00312 -0.00277 C 0.00351 -0.00301 0.00403 -0.00254 0.00429 -0.00185 C 0.00468 -0.00092 0.00455 0.00047 0.00468 0.00139 L 0.00429 -0.00532 " pathEditMode="relative" ptsTypes="AAAAAAAAAAAAAAAAAAAAAAAAAAAAAAAAAAAAAAAAAAAAAAAAAAAAAAAAAAAAAAAAAAAAAAAAAAAAAAAAAAAAAAAAAAAAAA">
                                      <p:cBhvr>
                                        <p:cTn id="206" dur="9000" fill="hold"/>
                                        <p:tgtEl>
                                          <p:spTgt spid="273"/>
                                        </p:tgtEl>
                                        <p:attrNameLst>
                                          <p:attrName>ppt_x</p:attrName>
                                          <p:attrName>ppt_y</p:attrName>
                                        </p:attrNameLst>
                                      </p:cBhvr>
                                    </p:animMotion>
                                  </p:childTnLst>
                                </p:cTn>
                              </p:par>
                              <p:par>
                                <p:cTn id="207" presetID="0" presetClass="path" presetSubtype="0" repeatCount="indefinite" accel="50000" decel="17000" fill="remove" grpId="0" nodeType="withEffect">
                                  <p:stCondLst>
                                    <p:cond delay="0"/>
                                  </p:stCondLst>
                                  <p:endCondLst>
                                    <p:cond evt="onNext" delay="0">
                                      <p:tgtEl>
                                        <p:sldTgt/>
                                      </p:tgtEl>
                                    </p:cond>
                                  </p:endCondLst>
                                  <p:childTnLst>
                                    <p:animMotion origin="layout" path="M 0 0 L 0 0 C 0.00013 0.00741 0.00078 0.02569 0 0.03425 C -0.00013 0.03518 -0.00196 0.0361 -0.00235 0.0361 C -0.00274 0.03657 -0.00313 0.03726 -0.00352 0.03749 C -0.00391 0.03795 -0.00443 0.03772 -0.00469 0.03842 C -0.00508 0.03911 -0.00495 0.04027 -0.00508 0.04119 C -0.00495 0.04305 -0.00495 0.04536 -0.00469 0.04721 C -0.00456 0.04883 -0.00417 0.04999 -0.00391 0.05138 C -0.00378 0.0523 -0.00378 0.053 -0.00352 0.05369 C -0.00274 0.05554 -0.00274 0.05601 -0.00157 0.05786 C -0.00118 0.05832 -0.00079 0.05878 -0.00039 0.05925 C 0.00026 0.06272 0.00091 0.06434 0 0.06804 C -0.00026 0.06897 -0.00183 0.07012 -0.00235 0.07035 C -0.00495 0.07105 -0.00912 0.07128 -0.01133 0.07174 C -0.01342 0.07221 -0.0155 0.07313 -0.01758 0.07174 C -0.01824 0.07128 -0.01824 0.06989 -0.01837 0.06897 C -0.01876 0.06758 -0.01915 0.0648 -0.01915 0.0648 C -0.01902 0.06272 -0.01915 0.05994 -0.01797 0.05832 C -0.01771 0.05809 -0.01719 0.05786 -0.0168 0.05786 C -0.01641 0.05739 -0.01615 0.0567 -0.01563 0.05647 C -0.01472 0.05577 -0.01355 0.05554 -0.01251 0.05508 L -0.01133 0.05415 C -0.01081 0.05277 -0.00964 0.05161 -0.00977 0.04999 C -0.0099 0.04906 -0.0099 0.04814 -0.01016 0.04721 C -0.01081 0.04559 -0.01251 0.04559 -0.01329 0.04536 C -0.01368 0.04513 -0.01407 0.04467 -0.01446 0.04443 C -0.01511 0.0442 -0.01667 0.04374 -0.01719 0.04305 C -0.01811 0.04235 -0.01902 0.04096 -0.01954 0.03981 C -0.01993 0.03911 -0.02006 0.03842 -0.02032 0.03749 C -0.02019 0.03564 -0.02045 0.03379 -0.01993 0.03194 C -0.0198 0.03147 -0.01915 0.03171 -0.01876 0.03147 C -0.01837 0.03101 -0.01811 0.03032 -0.01758 0.03009 C -0.01732 0.02962 -0.0168 0.02962 -0.01641 0.02916 C -0.01342 0.02661 -0.01706 0.02893 -0.01407 0.02731 C -0.01368 0.02685 -0.01342 0.02615 -0.0129 0.02592 C -0.01224 0.02523 -0.01055 0.02453 -0.01055 0.02453 C -0.0099 0.02361 -0.00886 0.02268 -0.0086 0.02083 C -0.0086 0.02013 -0.00873 0.01921 -0.00899 0.01898 C -0.00964 0.01805 -0.01055 0.01805 -0.01133 0.01759 L -0.01251 0.01666 L -0.01368 0.0162 C -0.01407 0.01574 -0.01446 0.01551 -0.01485 0.01527 C -0.01537 0.01527 -0.01589 0.01504 -0.01641 0.01481 C -0.02123 0.01227 -0.0168 0.01412 -0.02032 0.0125 C -0.02058 0.01203 -0.02214 0.00833 -0.02188 0.00787 C -0.02149 0.00625 -0.01954 0.00509 -0.01954 0.00509 C -0.01928 0.00417 -0.01889 0.0037 -0.01876 0.00278 C -0.01876 0.00093 -0.0198 -0.0044 -0.01876 -0.00694 C -0.01863 -0.00741 -0.01797 -0.00741 -0.01758 -0.00741 C -0.0168 -0.00833 -0.01615 -0.00972 -0.01524 -0.01018 L -0.0129 -0.01157 C -0.01251 -0.01157 -0.01211 -0.01157 -0.01172 -0.01111 C -0.01146 -0.01041 -0.01146 -0.00972 -0.01133 -0.00879 C -0.0112 -0.00787 -0.0112 -0.00648 -0.01094 -0.00555 C -0.01094 -0.00463 -0.01068 -0.00417 -0.01055 -0.00324 C -0.01042 -0.00255 -0.01029 -0.00162 -0.01016 -0.00046 C -0.01003 0.00046 -0.01016 0.00185 -0.00977 0.00278 C -0.00925 0.00463 -0.00821 0.00555 -0.00743 0.00694 L -0.00625 0.00926 C -0.00534 0.01412 -0.0056 0.01157 -0.00625 0.02083 C -0.00638 0.02175 -0.00652 0.02245 -0.00665 0.02314 C -0.00821 0.02847 -0.00691 0.02199 -0.00782 0.02731 C -0.00769 0.0287 -0.00769 0.03009 -0.00743 0.03147 C -0.0073 0.03217 -0.00691 0.03263 -0.00665 0.03333 C -0.00652 0.03402 -0.00638 0.03471 -0.00625 0.03564 C -0.00678 0.04397 -0.00704 0.04605 -0.00625 0.05554 C -0.00612 0.05763 -0.00521 0.05878 -0.00469 0.06063 C -0.00443 0.06179 -0.00391 0.0648 -0.00391 0.0648 C -0.00404 0.06619 -0.00404 0.06804 -0.0043 0.06943 C -0.00469 0.07151 -0.00586 0.07498 -0.00586 0.07498 C -0.00573 0.07637 -0.00586 0.07799 -0.00547 0.07915 C -0.00534 0.08007 -0.00469 0.08007 -0.0043 0.08054 C -0.003 0.08262 -0.00313 0.08262 -0.00235 0.08563 C -0.00248 0.08841 -0.00235 0.09118 -0.00274 0.09396 C -0.00287 0.09465 -0.00352 0.09465 -0.00391 0.09465 C -0.00482 0.09465 -0.00573 0.09396 -0.00665 0.09396 C -0.00691 0.09303 -0.00743 0.09257 -0.00743 0.09165 C -0.00782 0.08864 -0.00769 0.08517 -0.00782 0.08193 C -0.00795 0.08123 -0.00795 0.08054 -0.00821 0.08007 C -0.0086 0.07938 -0.00899 0.07915 -0.00938 0.07869 C -0.01133 0.07869 -0.01368 0.0773 -0.01524 0.07915 C -0.01641 0.08054 -0.01511 0.08401 -0.01563 0.08609 C -0.01628 0.08841 -0.01797 0.09026 -0.01915 0.09165 C -0.0211 0.08956 -0.02019 0.09118 -0.0211 0.08609 L -0.02149 0.08424 C -0.02136 0.07776 -0.02136 0.07383 -0.02071 0.06804 C -0.02071 0.06711 -0.02045 0.06619 -0.02032 0.06526 C -0.02058 0.0611 -0.02123 0.05392 -0.02032 0.04953 C -0.02019 0.04837 -0.01967 0.04767 -0.01915 0.04721 C -0.0185 0.04675 -0.01758 0.04698 -0.0168 0.04675 C -0.01446 0.04582 -0.01615 0.04629 -0.01407 0.04536 C -0.01303 0.04467 -0.01094 0.04397 -0.01094 0.04397 C -0.01055 0.04351 -0.01029 0.04281 -0.00977 0.04258 C -0.00899 0.04189 -0.00821 0.04166 -0.00743 0.04119 C -0.00704 0.04073 -0.00665 0.04073 -0.00625 0.04027 C -0.0043 0.03865 -0.00521 0.03934 -0.00352 0.03842 C -0.00287 0.03448 -0.00248 0.03379 -0.00352 0.02777 C -0.00365 0.02708 -0.0043 0.02731 -0.00469 0.02731 C -0.00573 0.02685 -0.00678 0.02661 -0.00782 0.02638 C -0.01016 0.02615 -0.01251 0.02592 -0.01485 0.02592 C -0.01824 0.02384 -0.01654 0.02592 -0.01797 0.02175 C -0.0185 0.02013 -0.01954 0.01759 -0.01954 0.01759 C -0.01941 0.01666 -0.01954 0.01551 -0.01915 0.01481 C -0.01732 0.01088 -0.01745 0.01273 -0.01563 0.01111 C -0.01524 0.01088 -0.01498 0.01018 -0.01446 0.00972 C -0.01381 0.00926 -0.0129 0.00879 -0.01211 0.00833 L -0.01094 0.00787 C -0.00808 0.00417 -0.01172 0.00833 -0.00821 0.00555 C -0.00782 0.00532 -0.00743 0.00463 -0.00704 0.00417 C -0.00678 0.0037 -0.00638 0.00301 -0.00625 0.00231 C -0.0056 -0.00208 -0.00691 -0.00324 -0.00469 -0.00463 C -0.00443 -0.00486 -0.00417 -0.00463 -0.00391 -0.00463 " pathEditMode="relative" ptsTypes="AAAAAAAAAAAAAAAAAAAAAAAAAAAAAAAAAAAAAAAAAAAAAAAAAAAAAAAAAAAAAAAAAAAAAAAAAAAAAAAAAAAAAAAAAAAAAAAAAAAAAAAAAAAAAAAAA">
                                      <p:cBhvr>
                                        <p:cTn id="208" dur="9000" fill="hold"/>
                                        <p:tgtEl>
                                          <p:spTgt spid="275"/>
                                        </p:tgtEl>
                                        <p:attrNameLst>
                                          <p:attrName>ppt_x</p:attrName>
                                          <p:attrName>ppt_y</p:attrName>
                                        </p:attrNameLst>
                                      </p:cBhvr>
                                    </p:animMotion>
                                  </p:childTnLst>
                                </p:cTn>
                              </p:par>
                              <p:par>
                                <p:cTn id="209" presetID="0" presetClass="path" presetSubtype="0" repeatCount="indefinite" accel="50000" decel="17000" fill="remove" grpId="0" nodeType="withEffect">
                                  <p:stCondLst>
                                    <p:cond delay="0"/>
                                  </p:stCondLst>
                                  <p:endCondLst>
                                    <p:cond evt="onNext" delay="0">
                                      <p:tgtEl>
                                        <p:sldTgt/>
                                      </p:tgtEl>
                                    </p:cond>
                                  </p:endCondLst>
                                  <p:childTnLst>
                                    <p:animMotion origin="layout" path="M 0 0 L 0 0 C -0.00066 0.00023 -0.00118 0.00023 -0.00183 0.00046 C -0.00196 0.00046 -0.00222 0.00069 -0.00235 0.00069 C -0.003 0.00093 -0.00365 0.00139 -0.0043 0.00139 L -0.00625 0.00185 C -0.00652 0.00185 -0.00678 0.00208 -0.00704 0.00208 C -0.00743 0.00231 -0.00821 0.00255 -0.0086 0.00278 C -0.00886 0.00301 -0.00899 0.00324 -0.00925 0.00347 C -0.00951 0.00347 -0.0099 0.00347 -0.01016 0.00324 C -0.01029 0.00301 -0.01029 0.00255 -0.01029 0.00208 C -0.01029 0.00093 -0.01029 -0.00023 -0.01016 -0.00139 C -0.01016 -0.00162 -0.01003 -0.00208 -0.01003 -0.00231 C -0.00964 -0.00347 -0.00873 -0.0044 -0.00821 -0.00486 C -0.00808 -0.00509 -0.00782 -0.00532 -0.00769 -0.00555 C -0.00391 -0.00787 -0.00691 -0.00625 0.00169 -0.00648 C 0.00182 -0.00694 0.00208 -0.00717 0.00208 -0.00764 C 0.00221 -0.00949 0.00182 -0.00949 0.00117 -0.01041 C 0.00091 -0.01065 0.00078 -0.01088 0.00052 -0.01111 C 0.00039 -0.01134 0.00013 -0.01134 0 -0.01134 C -0.00052 -0.0118 -0.00105 -0.0118 -0.00157 -0.01203 L -0.00274 -0.01273 L -0.00339 -0.01319 C -0.00352 -0.01389 -0.00378 -0.01458 -0.00339 -0.01527 C -0.00313 -0.01574 -0.00287 -0.01574 -0.00261 -0.01597 C -0.00222 -0.0162 -0.00144 -0.01666 -0.00144 -0.01666 C 0.00091 -0.01643 0.00312 -0.01643 0.00534 -0.0162 C 0.00573 -0.0162 0.00599 -0.01597 0.00638 -0.01597 C 0.00703 -0.01574 0.00768 -0.01574 0.00833 -0.01551 C 0.00885 -0.01574 0.01041 -0.01551 0.0112 -0.0162 C 0.01146 -0.01643 0.01159 -0.01666 0.01185 -0.01689 C 0.01393 -0.01643 0.01419 -0.01736 0.01315 -0.01134 C 0.01315 -0.01088 0.01263 -0.01111 0.01237 -0.01065 C 0.01041 -0.00856 0.01198 -0.00949 0.00924 -0.00903 C 0.00794 -0.00787 0.00911 -0.00856 0.00716 -0.00787 C 0.0069 -0.00787 0.00677 -0.00764 0.00651 -0.00764 C 0.00625 -0.00741 0.00586 -0.00741 0.0056 -0.00717 C 0.0039 -0.00579 0.00416 -0.00694 0.0039 -0.00486 C 0.0039 -0.00347 0.00377 -0.00231 0.00403 -0.00093 C 0.00403 -0.00093 0.0052 0.00046 0.00534 0.00069 C 0.00586 0.00116 0.00638 0.00185 0.0069 0.00208 C 0.00768 0.00255 0.00794 0.00255 0.00872 0.00324 C 0.00885 0.00324 0.00911 0.0037 0.00924 0.00393 C 0.00976 0.00463 0.01028 0.00509 0.01067 0.00602 C 0.0108 0.00625 0.01093 0.00671 0.01107 0.00694 C 0.0112 0.00764 0.01146 0.00903 0.01146 0.00903 C 0.01133 0.01065 0.01146 0.01203 0.0112 0.01365 C 0.0112 0.01389 0.0108 0.01389 0.01067 0.01435 C 0.01054 0.01458 0.01054 0.01504 0.01041 0.01527 C 0.01015 0.01597 0.00898 0.01689 0.00846 0.01736 C 0.00833 0.01759 0.00807 0.01759 0.00794 0.01782 C 0.00768 0.01805 0.00755 0.01828 0.00729 0.01851 C 0.00677 0.01898 0.00625 0.01921 0.00573 0.0199 C 0.0052 0.02037 0.00481 0.02106 0.00429 0.02152 L 0.00273 0.02291 C 0.00247 0.02314 0.00208 0.02337 0.00195 0.02361 C 0.00143 0.0243 0.00052 0.02523 0 0.02615 C -0.00026 0.02638 -0.00039 0.02685 -0.00066 0.02708 C -0.00066 0.02754 -0.00079 0.02777 -0.00079 0.02823 C -0.00079 0.03032 -0.00092 0.03263 -0.00026 0.03448 C -0.00013 0.03495 0.00013 0.03518 0.00039 0.03541 C 0.00052 0.03633 0.00052 0.03703 0.00091 0.03749 C 0.0013 0.03819 0.00169 0.03842 0.00208 0.03888 C 0.00234 0.03911 0.00247 0.03957 0.00273 0.03957 L 0.0039 0.04027 C 0.00403 0.0405 0.00416 0.04073 0.00442 0.04073 L 0.0052 0.04096 C 0.00664 0.04281 0.00481 0.04073 0.00651 0.04235 C 0.00677 0.04258 0.0069 0.04305 0.00716 0.04305 C 0.00781 0.04374 0.00794 0.04374 0.00846 0.04443 C 0.00872 0.0449 0.00885 0.04536 0.00911 0.04559 C 0.0095 0.04605 0.01028 0.04698 0.01028 0.04698 C 0.01041 0.04767 0.01067 0.04837 0.01067 0.04906 C 0.01054 0.05207 0.01067 0.05485 0.01041 0.05786 C 0.01041 0.05901 0.00937 0.05948 0.00885 0.05948 L -0.00066 0.05994 C -0.00118 0.06017 -0.00144 0.06017 -0.00196 0.06087 C -0.00222 0.0611 -0.00248 0.06156 -0.00274 0.06202 C -0.00365 0.06295 -0.00352 0.06225 -0.00417 0.06364 C -0.00443 0.06434 -0.00469 0.06503 -0.00495 0.06573 L -0.00534 0.06688 L -0.00573 0.06897 L -0.00586 0.06989 C -0.00586 0.07082 -0.00573 0.07151 -0.00573 0.07244 C -0.0056 0.07313 -0.00534 0.07383 -0.00534 0.07452 C -0.00482 0.07753 -0.00534 0.07429 -0.00495 0.07683 C -0.00482 0.07776 -0.00469 0.07845 -0.00456 0.07938 C -0.00443 0.08007 -0.00417 0.08146 -0.00417 0.08146 C -0.00417 0.0847 -0.00417 0.08794 -0.0043 0.09118 C -0.0043 0.09165 -0.00443 0.09211 -0.00469 0.09211 C -0.00521 0.09234 -0.00573 0.09188 -0.00625 0.09188 C -0.00678 0.09095 -0.00795 0.0891 -0.00821 0.08771 L -0.00847 0.08655 C -0.00834 0.08331 -0.00834 0.08007 -0.00821 0.07683 C -0.00821 0.07568 -0.00756 0.07336 -0.0073 0.07267 C -0.00717 0.07244 -0.00691 0.07197 -0.00691 0.07174 C -0.00612 0.06897 -0.00743 0.07267 -0.00612 0.0692 C -0.00573 0.06642 -0.00625 0.06943 -0.00534 0.06642 C -0.00508 0.06596 -0.00508 0.06526 -0.00495 0.0648 C -0.00482 0.06364 -0.00482 0.06272 -0.00469 0.06156 C -0.00469 0.06087 -0.00443 0.06017 -0.0043 0.05948 L -0.00417 0.05809 C -0.00417 0.05716 -0.0043 0.05601 -0.0043 0.05508 C -0.00443 0.05415 -0.00456 0.05253 -0.00469 0.05184 C -0.00482 0.05138 -0.00482 0.05115 -0.00495 0.05068 C -0.00495 0.05022 -0.00508 0.04883 -0.00534 0.04837 C -0.00534 0.04791 -0.0056 0.04767 -0.00573 0.04721 C -0.00652 0.04258 -0.0056 0.04744 -0.00652 0.04374 C -0.00652 0.04351 -0.00665 0.04305 -0.00665 0.04281 C -0.00678 0.04235 -0.00678 0.04189 -0.00691 0.04143 C -0.00691 0.04096 -0.00717 0.04073 -0.0073 0.04027 C -0.0073 0.04004 -0.00743 0.03957 -0.00743 0.03934 C -0.00743 0.03819 -0.00743 0.03703 -0.0073 0.03587 C -0.00704 0.03448 -0.00678 0.03495 -0.00625 0.03448 C -0.0043 0.0324 -0.00586 0.03356 -0.00456 0.03263 C -0.00365 0.03286 -0.00274 0.03286 -0.00183 0.03309 C -0.00131 0.03309 -0.00079 0.03379 -0.00039 0.03402 C -0.00013 0.03425 0.00013 0.03425 0.00039 0.03448 C 0.00065 0.03471 0.00091 0.03518 0.0013 0.03541 C 0.00156 0.03564 0.00182 0.03564 0.00208 0.03587 C 0.00442 0.03703 0.00221 0.0361 0.00403 0.0368 C 0.00442 0.0368 0.00846 0.03819 0.0095 0.03541 C 0.00963 0.03518 0.00963 0.03448 0.00963 0.03402 C 0.00963 0.0324 0.00963 0.03078 0.0095 0.02916 C 0.0095 0.0287 0.00924 0.02754 0.00911 0.02685 C 0.00898 0.02546 0.00898 0.0243 0.00885 0.02291 C 0.00872 0.02152 0.00833 0.02152 0.00794 0.0199 C 0.00781 0.01921 0.00768 0.01875 0.00755 0.01805 C 0.00729 0.01736 0.0069 0.01666 0.00651 0.01597 C 0.00638 0.01574 0.00625 0.01551 0.00599 0.01527 C 0.00573 0.01504 0.00547 0.01504 0.0052 0.01504 C 0.00416 0.01435 0.00403 0.01412 0.00312 0.01389 C 0.00234 0.01389 0.00169 0.01365 0.00091 0.01365 C -0.00013 0.01365 -0.00118 0.01365 -0.00222 0.01389 C -0.00235 0.01389 -0.00261 0.01412 -0.00274 0.01435 C -0.00313 0.01458 -0.00326 0.01527 -0.00352 0.01574 C -0.00391 0.0162 -0.0043 0.01666 -0.00469 0.01713 C -0.00547 0.01805 -0.00508 0.01759 -0.00586 0.01805 C -0.00639 0.01805 -0.00678 0.01805 -0.0073 0.01782 C -0.00743 0.01759 -0.0073 0.01713 -0.00743 0.01666 C -0.00756 0.01643 -0.00769 0.01597 -0.00782 0.01574 C -0.00795 0.01481 -0.00821 0.01389 -0.00821 0.01296 C -0.00821 0.01157 -0.00821 0.01041 -0.00808 0.00903 C -0.00795 0.00856 -0.00782 0.00833 -0.00769 0.0081 C -0.00743 0.00764 -0.00717 0.00764 -0.00691 0.00741 C -0.00573 0.00648 -0.00482 0.00671 -0.00352 0.00671 C -0.00248 0.00602 -0.00313 0.00648 -0.00222 0.00417 L -0.00183 0.00324 C -0.00222 0.00879 -0.00157 0.00347 -0.00235 0.00671 C -0.00248 0.00717 -0.00248 0.00764 -0.00261 0.0081 C -0.00274 0.00856 -0.003 0.00926 -0.00313 0.00972 C -0.00339 0.01041 -0.00391 0.01203 -0.00352 0.0118 L -0.003 0.01157 C -0.00287 0.01111 -0.00274 0.01088 -0.00261 0.01041 C -0.00235 0.01018 -0.00222 0.00972 -0.00196 0.00949 C -0.00157 0.00856 -0.0017 0.00787 -0.00118 0.00694 C -0.00105 0.00671 -0.00079 0.00648 -0.00066 0.00625 C -0.00039 0.00648 -0.00013 0.00648 0 0.00671 C 0.00013 0.00694 0 0.00741 0.00013 0.00764 C 0.00039 0.00787 0.00078 0.00741 0.00078 0.00741 " pathEditMode="relative" ptsTypes="AAAAAAAAAAAAAAAAAAAAAAAAAAAAAAAAAAAAAAAAAAAAAAAAAAAAAAAAAAAAAAAAAAAAAAAAAAAAAAAAAAAAAAAAAAAAAAAAAAAAAAAAAAAAAAAAAAAAAAAAAAAAAAAAAAAAAAAAAAAAAAAAAAAAAAAAAAAAAAAA">
                                      <p:cBhvr>
                                        <p:cTn id="210" dur="9000" fill="hold"/>
                                        <p:tgtEl>
                                          <p:spTgt spid="266"/>
                                        </p:tgtEl>
                                        <p:attrNameLst>
                                          <p:attrName>ppt_x</p:attrName>
                                          <p:attrName>ppt_y</p:attrName>
                                        </p:attrNameLst>
                                      </p:cBhvr>
                                    </p:animMotion>
                                  </p:childTnLst>
                                </p:cTn>
                              </p:par>
                              <p:par>
                                <p:cTn id="211" presetID="0" presetClass="path" presetSubtype="0" repeatCount="indefinite" accel="50000" decel="17000" fill="remove" grpId="0" nodeType="withEffect">
                                  <p:stCondLst>
                                    <p:cond delay="0"/>
                                  </p:stCondLst>
                                  <p:endCondLst>
                                    <p:cond evt="onNext" delay="0">
                                      <p:tgtEl>
                                        <p:sldTgt/>
                                      </p:tgtEl>
                                    </p:cond>
                                  </p:endCondLst>
                                  <p:childTnLst>
                                    <p:animMotion origin="layout" path="M 0 0 L 0 0 C 0.00091 -0.00139 0.00195 -0.00162 0.00117 -0.0037 C 0.00104 -0.00416 0.00078 -0.00416 0.00065 -0.0044 C 0.00052 -0.00486 0.00039 -0.00509 0.00026 -0.00555 C 0.00013 -0.00578 -0.00026 -0.00602 -0.00039 -0.00648 C -0.00039 -0.00764 -0.00039 -0.00902 -0.00013 -0.00995 C 0 -0.01064 0.00039 -0.01088 0.00065 -0.01134 C 0.00117 -0.01203 0.00117 -0.01203 0.00182 -0.0125 C 0.00195 -0.01273 0.00221 -0.01319 0.00234 -0.01342 C 0.0026 -0.01365 0.00286 -0.01365 0.00299 -0.01388 C 0.00312 -0.01412 0.00312 -0.01458 0.00338 -0.01481 C 0.00351 -0.01527 0.00377 -0.01527 0.0039 -0.0155 C 0.0039 -0.0162 0.0039 -0.01805 0.00338 -0.01874 C 0.00299 -0.01921 0.0026 -0.01921 0.00221 -0.01944 C 0.00117 -0.02013 0.00182 -0.01967 0 -0.02013 C -0.0013 -0.02083 -0.00078 -0.02036 -0.0017 -0.02152 C -0.00183 -0.02175 -0.00196 -0.02222 -0.00196 -0.02245 C -0.00196 -0.02407 -0.0017 -0.02407 -0.00091 -0.02453 C -0.00091 -0.02453 0.00052 -0.02546 0.00078 -0.02569 C 0.00104 -0.02569 0.0013 -0.02592 0.00143 -0.02592 L 0.0026 -0.02731 C 0.00273 -0.02777 0.00286 -0.028 0.00299 -0.02846 C 0.00312 -0.02893 0.00312 -0.02939 0.00312 -0.02985 C 0.00325 -0.03008 0.00325 -0.03055 0.00338 -0.03078 C 0.00325 -0.03194 0.00351 -0.03356 0.00299 -0.03402 C -0.00078 -0.03656 0.00026 -0.03402 -0.00156 -0.03332 C -0.00196 -0.03309 -0.00248 -0.03309 -0.00287 -0.03286 L -0.00404 -0.03217 C -0.00417 -0.03217 -0.00443 -0.03217 -0.00456 -0.03194 C -0.00495 -0.03147 -0.00521 -0.03124 -0.0056 -0.03078 C -0.00573 -0.03078 -0.00599 -0.03055 -0.00612 -0.03055 C -0.00651 -0.03032 -0.00677 -0.03008 -0.00716 -0.02985 C -0.00729 -0.02962 -0.00756 -0.02939 -0.00769 -0.02916 C -0.00808 -0.02893 -0.00834 -0.02893 -0.00873 -0.0287 C -0.00925 -0.02846 -0.00977 -0.02846 -0.01029 -0.028 C -0.01068 -0.02777 -0.0112 -0.02754 -0.01159 -0.02731 C -0.01276 -0.02684 -0.01407 -0.02684 -0.01511 -0.02661 C -0.01524 -0.02615 -0.01537 -0.02592 -0.0155 -0.02522 C -0.01602 -0.02245 -0.01563 -0.01712 -0.0155 -0.0155 C -0.0155 -0.01527 -0.01537 -0.01481 -0.01537 -0.01458 C -0.01511 -0.01388 -0.01459 -0.0125 -0.01459 -0.0125 C -0.01355 -0.0125 -0.01263 -0.0125 -0.01159 -0.01273 C -0.01133 -0.01296 -0.0112 -0.01342 -0.01107 -0.01342 C -0.01055 -0.01365 -0.01016 -0.01319 -0.00964 -0.01319 C -0.00951 -0.01273 -0.00925 -0.0125 -0.00925 -0.01203 C -0.00925 -0.01018 -0.00925 -0.00833 -0.00951 -0.00648 C -0.00964 -0.00578 -0.01003 -0.00509 -0.01029 -0.0044 C -0.01042 -0.00416 -0.01042 -0.0037 -0.01068 -0.00347 C -0.0112 -0.00254 -0.01172 -0.00162 -0.01198 -0.00023 C -0.0125 0.00232 -0.01211 0.00116 -0.01276 0.00278 C -0.01263 0.0044 -0.01289 0.00787 -0.01185 0.00903 C -0.01159 0.00949 -0.01133 0.00926 -0.01107 0.00949 C -0.00899 0.01204 -0.01081 0.00995 -0.00495 0.01042 C -0.00417 0.01065 -0.00326 0.01065 -0.00248 0.01088 C -0.00235 0.01088 -0.00209 0.01088 -0.00196 0.01111 C -0.00143 0.01157 -0.00104 0.01296 -0.00078 0.01366 C -0.00039 0.01528 -0.00013 0.01643 -0.00078 0.01852 C -0.00091 0.01921 -0.00143 0.01921 -0.00196 0.01921 L -0.01029 0.01944 C -0.01068 0.01967 -0.0112 0.01967 -0.01159 0.0199 C -0.01185 0.0199 -0.01198 0.0199 -0.01224 0.02014 C -0.01276 0.02106 -0.01329 0.02176 -0.01355 0.02268 C -0.01368 0.02314 -0.01381 0.02361 -0.01394 0.02407 C -0.01433 0.02546 -0.01433 0.02615 -0.01459 0.02754 C -0.01302 0.02939 -0.01381 0.0287 -0.01224 0.02939 C -0.01016 0.03078 -0.01237 0.02939 -0.01029 0.03032 C -0.0099 0.03055 -0.00912 0.03101 -0.00912 0.03101 C -0.00886 0.03148 -0.0086 0.03171 -0.00847 0.03217 C -0.00834 0.0324 -0.00834 0.03286 -0.00834 0.0331 C -0.00821 0.03356 -0.00808 0.03402 -0.00795 0.03448 C -0.00795 0.03541 -0.00795 0.03634 -0.00808 0.03726 C -0.00834 0.03819 -0.00912 0.03981 -0.00951 0.04073 C -0.00964 0.0412 -0.00964 0.04166 -0.0099 0.04212 C -0.01016 0.04282 -0.01068 0.04351 -0.01107 0.0442 C -0.01133 0.04513 -0.01159 0.04559 -0.01185 0.04675 C -0.01185 0.04721 -0.01198 0.04768 -0.01198 0.04814 C -0.01198 0.04953 -0.01198 0.05115 -0.01185 0.05254 C -0.01172 0.05369 -0.01081 0.05531 -0.01068 0.05601 C -0.01055 0.05647 -0.01055 0.0567 -0.01042 0.05716 C -0.01029 0.05763 -0.00964 0.05925 -0.00951 0.05948 L -0.00886 0.06272 L -0.00873 0.06364 C -0.00886 0.06619 -0.00886 0.0685 -0.00912 0.07105 C -0.00912 0.07151 -0.00938 0.07174 -0.00951 0.07198 C -0.00964 0.07267 -0.00964 0.07336 -0.0099 0.07383 C -0.01029 0.07498 -0.01081 0.07591 -0.0112 0.07684 L -0.01159 0.07799 C -0.01211 0.08054 -0.01172 0.07938 -0.01237 0.081 C -0.01289 0.08355 -0.0125 0.08355 -0.01381 0.08239 C -0.01394 0.08239 -0.0142 0.08193 -0.01433 0.0817 C -0.01472 0.08077 -0.01498 0.07984 -0.01537 0.07869 C -0.01537 0.07822 -0.01537 0.07799 -0.0155 0.07753 C -0.01563 0.0773 -0.01576 0.07684 -0.01589 0.0766 C -0.01602 0.07591 -0.01615 0.07522 -0.01628 0.07452 L -0.01641 0.07336 C -0.01641 0.07036 -0.01667 0.06804 -0.01589 0.0655 C -0.01576 0.06503 -0.0155 0.06457 -0.01537 0.06411 C -0.01511 0.06295 -0.01511 0.06249 -0.01459 0.06156 C -0.0142 0.0611 -0.01342 0.06017 -0.01342 0.06017 L -0.01263 0.05809 L -0.01224 0.05716 C -0.01211 0.05647 -0.01211 0.05601 -0.01198 0.05531 C -0.01198 0.05462 -0.01185 0.05254 -0.01159 0.05161 C -0.01133 0.05092 -0.0112 0.04999 -0.01081 0.04953 C -0.01068 0.0493 -0.01042 0.04883 -0.01029 0.04883 C -0.0099 0.04837 -0.00912 0.04814 -0.00912 0.04814 C -0.00808 0.04814 -0.00716 0.04814 -0.00612 0.04837 C -0.00586 0.04837 -0.0056 0.0486 -0.00534 0.04883 C -0.00495 0.04906 -0.00456 0.04953 -0.00417 0.05022 L -0.003 0.0523 L -0.00274 0.05439 C -0.00261 0.05462 -0.00248 0.05508 -0.00248 0.05531 C -0.00222 0.05716 -0.00235 0.05624 -0.00209 0.05786 C -0.00209 0.05878 -0.00196 0.05994 -0.00196 0.06087 C -0.00183 0.06318 -0.0017 0.0655 -0.00156 0.06781 C -0.00143 0.06827 -0.00143 0.06897 -0.0013 0.0692 C -0.00117 0.06966 -0.00091 0.07012 -0.00078 0.07036 C -0.00039 0.07059 0.00039 0.07105 0.00039 0.07105 C 0.00117 0.07082 0.00195 0.07082 0.0026 0.07036 C 0.00299 0.07012 0.00377 0.06897 0.00377 0.06897 C 0.00456 0.06272 0.0043 0.06619 0.0039 0.05508 C 0.0039 0.05416 0.00351 0.05022 0.00338 0.04976 L 0.00273 0.04837 C 0.00247 0.04652 0.00286 0.04814 0.00182 0.04606 C 0.00169 0.04559 0.00156 0.04513 0.00143 0.0449 C 0.00117 0.04444 0.00091 0.0442 0.00065 0.04397 C 0 0.04305 0 0.04282 -0.00039 0.04189 C -0.00026 0.03981 -0.00039 0.03772 -0.00013 0.03587 C -0.00013 0.03541 0.00026 0.03495 0.00039 0.03448 C 0.00065 0.03425 0.00078 0.03402 0.00104 0.03379 C 0.00169 0.0331 0.00169 0.0331 0.00234 0.03286 C 0.0026 0.03263 0.00273 0.03217 0.00299 0.03217 C 0.00351 0.03171 0.00456 0.03148 0.00456 0.03148 C 0.00469 0.03124 0.00495 0.03101 0.00508 0.03078 C 0.00586 0.02939 0.0056 0.02847 0.00534 0.02638 C 0.00521 0.02569 0.00482 0.02476 0.00456 0.02407 C 0.00443 0.02361 0.0043 0.02314 0.00417 0.02268 C 0.0039 0.02199 0.00364 0.02152 0.00338 0.02083 C 0.00325 0.0206 0.00312 0.0199 0.00299 0.01944 C 0.00273 0.01898 0.0026 0.01852 0.00234 0.01805 C 0.00221 0.01782 0.00208 0.01736 0.00195 0.01713 C 0.00208 0.0162 0.00208 0.01551 0.00221 0.01458 C 0.00221 0.01389 0.00247 0.01319 0.00273 0.0125 C 0.00325 0.0118 0.00338 0.01204 0.0039 0.01157 C 0.00417 0.01134 0.00443 0.01111 0.00469 0.01088 C 0.00521 0.00995 0.00586 0.00949 0.00612 0.00833 C 0.00638 0.00694 0.00612 0.00764 0.00664 0.00625 C 0.00651 0.00162 0.00677 -0.00069 0.00612 -0.0044 C 0.00599 -0.00486 0.00599 -0.00509 0.00586 -0.00555 C 0.00534 -0.00787 0.00573 -0.00602 0.00495 -0.00787 C 0.00456 -0.00856 0.00417 -0.00995 0.00417 -0.00995 C 0.00403 -0.01041 0.0039 -0.01064 0.0039 -0.01111 C 0.0039 -0.01157 0.00403 -0.01203 0.00417 -0.0125 C 0.00443 -0.01342 0.0056 -0.01458 0.00586 -0.01481 C 0.00612 -0.01504 0.00625 -0.01527 0.00651 -0.0155 L 0.00768 -0.01759 L 0.0082 -0.01874 C 0.00872 -0.02129 0.00807 -0.01805 0.00885 -0.02083 C 0.0095 -0.02337 0.00872 -0.02175 0.00976 -0.0236 L 0.01016 -0.02569 L 0.01042 -0.02661 C 0.01029 -0.02846 0.01042 -0.03055 0.01016 -0.03217 C 0.01003 -0.03332 0.0095 -0.03402 0.00937 -0.03494 C 0.00937 -0.03541 0.00924 -0.03587 0.00924 -0.0361 C 0.00911 -0.03656 0.00898 -0.0368 0.00885 -0.03703 C 0.00872 -0.03749 0.00872 -0.03795 0.00859 -0.03818 C 0.00846 -0.03842 0.0082 -0.03865 0.00807 -0.03888 C 0.00781 -0.03911 0.00768 -0.03957 0.00742 -0.0398 C 0.0069 -0.03957 0.00625 -0.03957 0.00573 -0.03911 C 0.00534 -0.03911 0.00456 -0.03842 0.00456 -0.03842 C 0.0043 -0.03818 0.00417 -0.03772 0.0039 -0.03749 C 0.00364 -0.03726 0.00338 -0.03703 0.00312 -0.0368 C 0.00299 -0.03656 0.00273 -0.03633 0.0026 -0.0361 C 0.00234 -0.03587 0.00208 -0.03541 0.00182 -0.03494 C 0.00013 -0.0324 0.0026 -0.03587 0.00026 -0.03263 C 0 -0.0324 -0.00013 -0.03194 -0.00039 -0.03194 C -0.00091 -0.0317 -0.00156 -0.0317 -0.00209 -0.03147 C -0.00274 -0.0317 -0.00326 -0.0317 -0.00378 -0.03194 C -0.0043 -0.03217 -0.00495 -0.03263 -0.00495 -0.03263 C -0.00534 -0.0324 -0.00625 -0.03194 -0.00651 -0.03124 C -0.00729 -0.02985 -0.00729 -0.02916 -0.00769 -0.02731 C -0.00808 -0.02291 -0.00795 -0.02499 -0.00769 -0.01805 C -0.00769 -0.01712 -0.00756 -0.01458 -0.00729 -0.01342 C -0.00729 -0.01296 -0.00703 -0.0125 -0.0069 -0.01203 C -0.00677 -0.01134 -0.00677 -0.01041 -0.00651 -0.00972 C -0.00638 -0.00902 -0.00612 -0.00833 -0.00599 -0.00764 C -0.00586 -0.00694 -0.00573 -0.00648 -0.0056 -0.00578 C -0.00482 -0.00324 -0.00547 -0.00648 -0.00495 -0.0037 C -0.00508 -0.00278 -0.00495 -0.00162 -0.00521 -0.00069 C -0.00534 -0.00023 -0.0056 -0.00023 -0.00573 -0.00023 C -0.00599 -0.00046 -0.00586 -0.00092 -0.00599 -0.00139 C -0.00599 -0.00185 -0.00612 -0.00231 -0.00612 -0.00278 C -0.00638 -0.00254 -0.00677 -0.00278 -0.0069 -0.00231 C -0.00716 -0.00208 -0.00716 -0.00162 -0.00716 -0.00139 C -0.00716 -0.00046 -0.00677 0.00023 -0.00638 0.0007 C -0.00625 0.00093 -0.00599 0.00093 -0.00573 0.00116 C -0.00391 0.00324 -0.00443 0.00301 -0.00013 0.00116 C 0.00013 0.00093 -0.00052 0.00023 -0.00078 -0.00023 C -0.00091 -0.00046 -0.00117 -0.00069 -0.0013 -0.00092 C -0.00156 -0.00139 -0.0017 -0.00162 -0.00196 -0.00208 C -0.00196 -0.00231 -0.00209 -0.00278 -0.00209 -0.00301 C -0.00222 -0.00393 -0.00222 -0.00486 -0.00235 -0.00578 C -0.00274 -0.00879 -0.00261 -0.00578 -0.00326 -0.00833 C -0.00339 -0.00856 -0.00326 -0.00902 -0.00326 -0.00926 " pathEditMode="relative" ptsTypes="AAAAAAAAAAAAAAAAAAAAAAAAAAAAAAAAAAAAAAAAAAAAAAAAAAAAAAAAAAAAAAAAAAAAAAAAAAAAAAAAAAAAAAAAAAAAAAAAAAAAAAAAAAAAAAAAAAAAAAAAAAAAAAAAAAAAAAAAAAAAAAAAAAAAAAAAAAAAAAAAAAAAAAAAAAAAAAAAAAAAAAAAAAAAAAAAAAAAAAAAAAAAA">
                                      <p:cBhvr>
                                        <p:cTn id="212" dur="9000" fill="hold"/>
                                        <p:tgtEl>
                                          <p:spTgt spid="276"/>
                                        </p:tgtEl>
                                        <p:attrNameLst>
                                          <p:attrName>ppt_x</p:attrName>
                                          <p:attrName>ppt_y</p:attrName>
                                        </p:attrNameLst>
                                      </p:cBhvr>
                                    </p:animMotion>
                                  </p:childTnLst>
                                </p:cTn>
                              </p:par>
                              <p:par>
                                <p:cTn id="213" presetID="0" presetClass="path" presetSubtype="0" repeatCount="indefinite" accel="50000" decel="50000" fill="remove" grpId="0" nodeType="withEffect">
                                  <p:stCondLst>
                                    <p:cond delay="0"/>
                                  </p:stCondLst>
                                  <p:endCondLst>
                                    <p:cond evt="onNext" delay="0">
                                      <p:tgtEl>
                                        <p:sldTgt/>
                                      </p:tgtEl>
                                    </p:cond>
                                  </p:endCondLst>
                                  <p:childTnLst>
                                    <p:animMotion origin="layout" path="M -1.12645E-6 -4.29299E-6 L -1.12645E-6 -4.29299E-6 C 0.00026 -0.00116 0.00052 -0.00255 0.00065 -0.0037 C 0.00078 -0.0044 0.00078 -0.00509 0.00091 -0.00579 C 0.00091 -0.00625 0.00104 -0.00671 0.00104 -0.00717 C 0.00117 -0.00787 0.00117 -0.00856 0.0013 -0.00926 C 0.00143 -0.01041 0.00156 -0.0118 0.00221 -0.0125 C 0.00261 -0.01273 0.00287 -0.01273 0.00326 -0.01273 C 0.0043 -0.01296 0.00534 -0.01296 0.00638 -0.01319 L 0.00768 -0.01342 C 0.0082 -0.01365 0.00899 -0.01389 0.00951 -0.01412 C 0.0099 -0.01458 0.01016 -0.01481 0.01042 -0.01527 C 0.01107 -0.0162 0.0112 -0.01666 0.01159 -0.01759 C 0.01185 -0.02013 0.01198 -0.02013 0.01159 -0.02291 C 0.01146 -0.0243 0.0112 -0.0243 0.01068 -0.02499 C 0.01042 -0.02523 0.01016 -0.02569 0.0099 -0.02592 C 0.00938 -0.02661 0.00807 -0.02661 0.00768 -0.02661 C 0.00742 -0.02685 0.00716 -0.02708 0.0069 -0.02708 C 0.00651 -0.02731 0.00612 -0.02731 0.00573 -0.02731 C 0.00547 -0.02754 0.00521 -0.02777 0.00495 -0.02777 C 0.00469 -0.028 0.0043 -0.028 0.00404 -0.028 C 0.00365 -0.0287 0.00313 -0.02916 0.00287 -0.02985 C 0.00274 -0.03009 0.00274 -0.03055 0.00261 -0.03078 C 0.00274 -0.03124 0.00274 -0.03171 0.00287 -0.03194 C 0.00313 -0.0324 0.00352 -0.0324 0.00378 -0.03263 C 0.00404 -0.03286 0.00417 -0.03286 0.00443 -0.03309 C 0.00599 -0.03333 0.00768 -0.03356 0.00925 -0.03379 C 0.00951 -0.03379 0.00964 -0.03379 0.0099 -0.03402 C 0.01081 -0.03471 0.01094 -0.03587 0.01159 -0.03749 C 0.01276 -0.04027 0.01172 -0.03772 0.01263 -0.04027 C 0.01276 -0.04073 0.01289 -0.04096 0.01302 -0.04143 C 0.01315 -0.04189 0.01341 -0.04258 0.01354 -0.04305 C 0.01367 -0.04374 0.01367 -0.0442 0.0138 -0.0449 C 0.0138 -0.04536 0.01393 -0.04582 0.01393 -0.04629 C 0.01393 -0.04767 0.01393 -0.04906 0.0138 -0.05045 C 0.01367 -0.05091 0.01354 -0.05138 0.01341 -0.05184 C 0.01341 -0.05323 0.01341 -0.05462 0.01354 -0.05601 C 0.01367 -0.05647 0.01393 -0.0567 0.0142 -0.05693 C 0.01459 -0.05739 0.01498 -0.05786 0.01537 -0.05832 L 0.01615 -0.05948 C 0.01615 -0.05971 0.01628 -0.06017 0.01628 -0.0604 C 0.01641 -0.0611 0.01667 -0.06156 0.01667 -0.06225 C 0.0168 -0.06457 0.01667 -0.06688 0.01654 -0.0692 C 0.01641 -0.07059 0.01589 -0.07197 0.01576 -0.07336 C 0.01563 -0.07383 0.01563 -0.07429 0.0155 -0.07475 C 0.0155 -0.07521 0.01537 -0.07568 0.01511 -0.07614 C 0.01498 -0.07683 0.01472 -0.07776 0.01433 -0.07822 C 0.0138 -0.07892 0.01341 -0.07938 0.01302 -0.08031 C 0.01289 -0.08054 0.01276 -0.081 0.01263 -0.08123 C 0.01237 -0.08193 0.01159 -0.08355 0.0112 -0.08401 C 0.01107 -0.08447 0.01068 -0.08447 0.01042 -0.0847 C 0.01003 -0.0847 0.00951 -0.08493 0.00912 -0.08447 C 0.00873 -0.08401 0.00873 -0.08331 0.00847 -0.08262 C 0.0082 -0.08169 0.00807 -0.08077 0.00755 -0.07984 C 0.00742 -0.07961 0.00716 -0.07961 0.0069 -0.07961 C 0.00664 -0.07915 0.00599 -0.07822 0.0056 -0.07776 C 0.00534 -0.07753 0.00508 -0.07753 0.00482 -0.07707 C 0.00365 -0.07591 0.00378 -0.07614 0.003 -0.07475 L 0.00247 -0.07151 C 0.00208 -0.06989 0.00208 -0.06873 0.00143 -0.06735 C 0.00104 -0.06642 0.00091 -0.06619 0.00039 -0.06573 C -1.12645E-6 -0.06526 -0.00026 -0.06503 -0.00065 -0.06457 C -0.00091 -0.06434 -0.00117 -0.06411 -0.00143 -0.06387 C -0.00169 -0.06364 -0.00182 -0.06341 -0.00195 -0.06318 C -0.00247 -0.0611 -0.00234 -0.06225 -0.00182 -0.05832 C -0.00169 -0.05739 -0.00143 -0.05554 -0.00143 -0.05554 C -0.00156 -0.05392 -0.00156 -0.0523 -0.00182 -0.05068 C -0.00195 -0.04999 -0.00221 -0.04953 -0.00234 -0.04906 C -0.0026 -0.04837 -0.0026 -0.04767 -0.00273 -0.04698 C -0.00286 -0.04652 -0.00312 -0.04629 -0.00312 -0.04582 C -0.00339 -0.04536 -0.00365 -0.04467 -0.00378 -0.0442 C -0.00404 -0.04305 -0.0043 -0.04189 -0.00456 -0.04073 C -0.00469 -0.03888 -0.00495 -0.03657 -0.00456 -0.03471 C -0.0043 -0.03379 -0.00404 -0.03286 -0.00378 -0.03194 C -0.00352 -0.03124 -0.00326 -0.03055 -0.00299 -0.02985 C -0.0026 -0.0287 -0.00195 -0.02638 -0.00195 -0.02638 C -0.00208 -0.02569 -0.00195 -0.02175 -0.00234 -0.02013 C -0.00247 -0.01967 -0.00273 -0.01944 -0.00273 -0.01898 C -0.00312 -0.01805 -0.00352 -0.0162 -0.00352 -0.0162 C -0.00365 -0.01551 -0.00365 -0.01481 -0.00378 -0.01412 C -0.00378 -0.01342 -0.00391 -0.0125 -0.00391 -0.0118 C -0.00404 -0.01088 -0.00417 -0.01018 -0.0043 -0.00926 C -0.0043 -0.0081 -0.0043 -0.00671 -0.00417 -0.00555 C -0.00404 -0.00486 -0.00378 -0.00347 -0.00378 -0.00347 C -0.00391 -0.00069 -0.00378 -0.00046 -0.00417 0.00139 C -0.00417 0.00185 -0.0043 0.00208 -0.0043 0.00255 C -0.00443 0.00278 -0.00456 0.00324 -0.00469 0.00347 C -0.00469 0.00463 -0.00469 0.00555 -0.00456 0.00671 C -0.00456 0.00694 -0.00443 0.00741 -0.0043 0.00764 C -0.00417 0.0081 -0.00404 0.00856 -0.00378 0.00879 C -0.00312 0.00949 -0.00221 0.00949 -0.00143 0.00972 C -0.00091 0.01018 -0.00052 0.01065 -1.12645E-6 0.01088 C 0.00091 0.01134 0.00195 0.01157 0.00287 0.01227 C 0.00313 0.0125 0.00352 0.01273 0.00378 0.01296 C 0.0043 0.01319 0.00482 0.01342 0.00534 0.01365 L 0.00612 0.01389 C 0.00638 0.01435 0.00729 0.01527 0.00755 0.01527 C 0.00807 0.01551 0.00873 0.01504 0.00925 0.01504 C 0.00977 0.01412 0.01042 0.01319 0.01081 0.01227 C 0.01159 0.01041 0.0112 0.01111 0.01224 0.00972 C 0.01237 0.00926 0.0125 0.00879 0.01263 0.00833 C 0.01315 0.00717 0.01328 0.00741 0.01393 0.00671 C 0.01511 0.00555 0.01406 0.00625 0.01511 0.00555 C 0.01537 0.00532 0.01576 0.00509 0.01576 0.00463 C 0.01576 0.00278 0.0155 0.00093 0.01511 -0.00069 C 0.01511 -0.00116 0.01459 -0.00116 0.01433 -0.00139 C 0.01393 -0.00162 0.01341 -0.00185 0.01302 -0.00208 C 0.01263 -0.00185 0.01068 -0.00162 0.01003 -0.00139 C 0.00951 -0.00116 0.00899 -0.00069 0.00847 -0.00023 C 0.00833 -0.00023 0.00807 -4.29299E-6 0.00794 -4.29299E-6 C 0.00781 0.00023 0.00703 0.00139 0.00677 0.00116 C 0.00664 0.00093 0.00664 0.00046 0.00651 -4.29299E-6 C 0.00664 -0.00023 0.0069 -0.00069 0.00677 -0.00093 C 0.00664 -0.00139 0.00638 -0.00162 0.00612 -0.00162 C 0.00586 -0.00162 0.00547 -0.00116 0.00521 -0.00093 C 0.00495 -0.00093 0.00482 -0.00069 0.00456 -0.00069 C 0.00417 -0.00023 0.00391 0.00023 0.00339 0.00046 C 0.00326 0.00069 0.00287 0.00069 0.00261 0.00069 C 0.00221 0.00093 0.00143 0.00139 0.00143 0.00139 C 0.00156 0.00185 0.00169 0.00231 0.00182 0.00278 C 0.00195 0.00324 0.00221 0.00347 0.00221 0.00393 C 0.00234 0.00417 0.00234 0.00463 0.00247 0.00486 C 0.00221 0.00509 0.00208 0.00579 0.00182 0.00555 C 0.00169 0.00555 0.00195 0.00486 0.00208 0.00463 C 0.00234 0.00417 0.00261 0.00417 0.00287 0.00393 C 0.00391 0.00278 0.00443 0.00208 0.00287 0.00417 C 0.00287 0.0037 0.003 0.00301 0.003 0.00255 C 0.00313 0.00162 0.00313 0.00093 0.00326 -4.29299E-6 C 0.00339 -0.00069 0.00378 -0.00231 0.00404 -0.00301 C 0.00482 -0.00555 0.00404 -0.00208 0.00495 -0.00648 C 0.00508 -0.00694 0.00534 -0.00741 0.00521 -0.00764 C 0.00508 -0.00787 0.00469 -0.00764 0.00443 -0.00764 " pathEditMode="relative" ptsTypes="AAAAAAAAAAAAAAAAAAAAAAAAAAAAAAAAAAAAAAAAAAAAAAAAAAAAAAAAAAAAAAAAAAAAAAAAAAAAAAAAAAAAAAAAAAAAAAAAAAAAAAAAAAAAAAAAAAAAAAAAAAAAAAAAAAAA">
                                      <p:cBhvr>
                                        <p:cTn id="214" dur="9000" fill="hold"/>
                                        <p:tgtEl>
                                          <p:spTgt spid="248"/>
                                        </p:tgtEl>
                                        <p:attrNameLst>
                                          <p:attrName>ppt_x</p:attrName>
                                          <p:attrName>ppt_y</p:attrName>
                                        </p:attrNameLst>
                                      </p:cBhvr>
                                    </p:animMotion>
                                  </p:childTnLst>
                                </p:cTn>
                              </p:par>
                              <p:par>
                                <p:cTn id="215" presetID="0" presetClass="path" presetSubtype="0" repeatCount="indefinite" accel="50000" decel="50000" fill="remove" grpId="0" nodeType="withEffect">
                                  <p:stCondLst>
                                    <p:cond delay="0"/>
                                  </p:stCondLst>
                                  <p:endCondLst>
                                    <p:cond evt="onNext" delay="0">
                                      <p:tgtEl>
                                        <p:sldTgt/>
                                      </p:tgtEl>
                                    </p:cond>
                                  </p:endCondLst>
                                  <p:childTnLst>
                                    <p:animMotion origin="layout" path="M -1.57703E-6 5.72553E-6 L -1.57703E-6 5.72553E-6 C 0.00013 0.00186 0.00026 0.00625 0.00039 0.00834 C 0.00039 0.0088 0.00052 0.00926 0.00065 0.00973 C 0.00104 0.01644 0.00039 0.00811 0.00117 0.01597 C 0.0013 0.01736 0.0013 0.01875 0.00156 0.02014 C 0.00169 0.0206 0.00169 0.02083 0.00182 0.0213 C 0.00182 0.02153 0.00208 0.02199 0.00221 0.02222 C 0.00234 0.02292 0.00247 0.02361 0.0026 0.02431 C 0.0026 0.02477 0.0026 0.02523 0.00273 0.02569 C 0.00286 0.02639 0.00312 0.02778 0.00312 0.02778 C 0.00312 0.03102 0.00299 0.03403 0.00299 0.03727 C 0.00286 0.03819 0.0026 0.03842 0.00234 0.03935 C 0.00156 0.04213 0.00286 0.03842 0.00182 0.04143 C 0.00182 0.04236 0.00182 0.04513 0.00221 0.04652 C 0.00221 0.04699 0.00247 0.04722 0.0026 0.04768 C 0.00273 0.04814 0.00273 0.04861 0.00299 0.04907 C 0.00312 0.04976 0.00378 0.05115 0.00378 0.05115 C 0.00443 0.05485 0.00325 0.04907 0.0043 0.05323 C 0.00443 0.0537 0.00456 0.05439 0.00469 0.05532 L 0.00508 0.05809 C 0.00508 0.05879 0.00508 0.05971 0.00495 0.06041 C 0.00443 0.06319 0.00195 0.0611 0.00104 0.0611 C 0.00078 0.06087 0.00039 0.06064 0.00026 0.06041 C -0.00013 0.05995 -0.00026 0.05902 -0.00039 0.05833 C -0.00039 0.05717 -0.00052 0.05601 -0.00052 0.05485 C -0.00078 0.05185 -0.00091 0.053 -0.00117 0.05115 C -0.00169 0.04745 -0.00078 0.05254 -0.00169 0.04768 L -0.00195 0.04652 C -0.00182 0.04282 -0.00195 0.03912 -0.00169 0.03541 C -0.00169 0.03472 -0.00143 0.03403 -0.0013 0.03333 L -0.00117 0.03241 C -0.00117 0.03009 -0.00104 0.02477 -0.00156 0.02153 C -0.00208 0.01829 -0.00156 0.02037 -0.00248 0.01852 C -0.00287 0.01783 -0.00326 0.01644 -0.00326 0.01644 C -0.00339 0.01574 -0.00365 0.01389 -0.00365 0.0132 C -0.00378 0.01088 -0.00378 0.00857 -0.00391 0.00625 C -0.00391 0.00579 -0.00417 0.00556 -0.0043 0.00533 C -0.00508 0.00371 -0.00456 0.00487 -0.00547 0.00348 C -0.00599 0.00278 -0.00599 0.00255 -0.00638 0.00139 C -0.00651 0.00093 -0.00651 0.00047 -0.00664 5.72553E-6 C -0.00664 -0.00023 -0.00677 -0.00069 -0.00677 -0.00092 C -0.00677 -0.0037 -0.00677 -0.00624 -0.00638 -0.00902 C -0.00638 -0.00948 -0.00625 -0.00995 -0.00625 -0.01041 C -0.00612 -0.0111 -0.00586 -0.0118 -0.00586 -0.01249 C -0.00573 -0.01319 -0.00547 -0.01573 -0.00521 -0.01619 C -0.00495 -0.01689 -0.00456 -0.01758 -0.00404 -0.01805 C -0.00378 -0.01828 -0.00352 -0.01828 -0.00326 -0.01828 C -0.0013 -0.01943 -0.00443 -0.01805 -0.00195 -0.01897 C -0.00169 -0.0192 -0.00143 -0.01943 -0.00117 -0.01967 C -0.00078 -0.02013 -0.00039 -0.02082 -1.57703E-6 -0.02105 C 0.00026 -0.02129 0.00052 -0.02152 0.00078 -0.02175 C 0.0013 -0.02221 0.00156 -0.02267 0.00195 -0.0236 C 0.00208 -0.02383 0.00221 -0.02429 0.00234 -0.02453 C 0.00234 -0.02615 0.00234 -0.02753 0.00221 -0.02915 C 0.00208 -0.02962 0.00182 -0.02985 0.00156 -0.03008 C 0.00117 -0.03054 0.00078 -0.03101 0.00039 -0.03147 C -1.57703E-6 -0.03193 -0.00039 -0.0317 -0.00078 -0.03216 C -0.0013 -0.03286 -0.00143 -0.03309 -0.00208 -0.03355 C -0.00235 -0.03378 -0.00248 -0.03378 -0.00274 -0.03401 C -0.003 -0.0354 -0.00313 -0.03563 -0.00274 -0.03749 C -0.00261 -0.03818 -0.00104 -0.0398 -0.00091 -0.0398 C -0.00078 -0.04003 -0.00052 -0.04003 -0.00039 -0.04026 C -1.57703E-6 -0.04049 0.00078 -0.04165 0.00078 -0.04165 C 0.00091 -0.04188 0.00104 -0.04235 0.00104 -0.04258 C 0.00078 -0.04304 0.00052 -0.0435 0.00026 -0.04373 C -0.00052 -0.0442 -0.00117 -0.04443 -0.00195 -0.04466 C -0.00326 -0.04512 -0.00221 -0.04489 -0.00326 -0.04535 C -0.00352 -0.04559 -0.00378 -0.04559 -0.00404 -0.04582 C -0.00534 -0.04721 -0.00391 -0.04582 -0.0056 -0.04674 C -0.00586 -0.04697 -0.00612 -0.04721 -0.00638 -0.04744 C -0.00664 -0.04767 -0.00677 -0.04767 -0.00703 -0.0479 C -0.00716 -0.04813 -0.00742 -0.04836 -0.00755 -0.04883 C -0.00781 -0.04952 -0.00834 -0.05091 -0.00834 -0.05091 C -0.00821 -0.05253 -0.00821 -0.05299 -0.00742 -0.05438 C -0.00716 -0.05484 -0.00703 -0.05531 -0.00677 -0.05554 C -0.00651 -0.05577 -0.00625 -0.05577 -0.00599 -0.05577 C -0.00599 -0.05623 -0.00573 -0.05646 -0.00586 -0.05693 C -0.00599 -0.05716 -0.00638 -0.05693 -0.00664 -0.05716 C -0.00847 -0.05855 -0.00547 -0.05716 -0.00821 -0.05855 C -0.00847 -0.05878 -0.00886 -0.05878 -0.00912 -0.05901 C -0.00938 -0.05901 -0.00964 -0.05924 -0.0099 -0.05924 C -0.01016 -0.05947 -0.01042 -0.0597 -0.01068 -0.05993 C -0.01094 -0.06017 -0.01094 -0.06063 -0.01107 -0.06109 C -0.0112 -0.06132 -0.0112 -0.06179 -0.01133 -0.06202 C -0.01146 -0.06271 -0.01146 -0.06387 -0.01172 -0.06456 C -0.01185 -0.06549 -0.0125 -0.06734 -0.0125 -0.06734 C -0.01237 -0.06896 -0.01237 -0.07081 -0.01224 -0.07243 C -0.01224 -0.07289 -0.01198 -0.07313 -0.01185 -0.07359 C -0.01172 -0.07382 -0.01146 -0.07637 -0.01146 -0.0766 C -0.01159 -0.07729 -0.01159 -0.07799 -0.01172 -0.07868 C -0.01185 -0.07984 -0.01198 -0.08007 -0.01224 -0.08123 C -0.01237 -0.08146 -0.01237 -0.08192 -0.0125 -0.08215 C -0.01237 -0.08308 -0.01237 -0.08423 -0.01185 -0.08493 C -0.0112 -0.08585 -0.01107 -0.08539 -0.01055 -0.08609 C -0.01029 -0.08609 -0.01016 -0.08655 -0.0099 -0.08678 C -0.00664 -0.08701 -0.00326 -0.08701 -1.57703E-6 -0.08701 C 0.00026 -0.08724 0.00052 -0.08724 0.00078 -0.08747 C 0.00117 -0.08747 0.00156 -0.08794 0.00195 -0.08817 L 0.00312 -0.08886 L 0.00378 -0.08909 L 0.0043 -0.08933 C 0.00482 -0.08933 0.00547 -0.08933 0.00586 -0.08886 C 0.00599 -0.08863 0.00638 -0.08655 0.00651 -0.08609 C 0.00638 -0.07937 0.00638 -0.07289 0.00625 -0.06618 C 0.00625 -0.06479 0.00586 -0.06456 0.00547 -0.06341 C 0.00521 -0.06271 0.00495 -0.06202 0.00469 -0.06132 C 0.00456 -0.06086 0.00443 -0.0604 0.0043 -0.05993 C 0.00417 -0.05924 0.00391 -0.05785 0.00391 -0.05785 C 0.00417 -0.05507 0.00404 -0.05646 0.00456 -0.05369 L 0.00469 -0.05276 C 0.00469 -0.05137 0.00482 -0.04998 0.00456 -0.04883 C 0.00443 -0.04859 0.00338 -0.0479 0.00312 -0.0479 C 0.0026 -0.04767 0.00156 -0.04721 0.00156 -0.04721 C 0.0013 -0.04697 0.00104 -0.04674 0.00078 -0.04651 C 0.00065 -0.04628 0.00039 -0.04582 0.00026 -0.04582 C -0.00013 -0.04559 -0.00039 -0.04559 -0.00078 -0.04535 C -0.00091 -0.04535 -0.00117 -0.04512 -0.0013 -0.04512 C -0.00195 -0.04466 -0.00248 -0.0442 -0.00313 -0.04373 C -0.00378 -0.04304 -0.0043 -0.04235 -0.00482 -0.04165 C -0.00508 -0.04119 -0.00521 -0.04073 -0.00547 -0.04049 C -0.00586 -0.04026 -0.00625 -0.04026 -0.00664 -0.0398 L -0.00742 -0.03911 C -0.0086 -0.03702 -0.00729 -0.03911 -0.00912 -0.03679 C -0.0099 -0.03563 -0.01068 -0.03448 -0.01172 -0.03425 L -0.01407 -0.03401 C -0.01511 -0.03332 -0.01407 -0.03401 -0.01524 -0.03286 C -0.0155 -0.03263 -0.01576 -0.03239 -0.01602 -0.03216 C -0.01641 -0.0317 -0.0168 -0.03124 -0.01719 -0.03054 C -0.01875 -0.02684 -0.01719 -0.02962 -0.01849 -0.0273 C -0.01862 -0.02684 -0.01862 -0.02638 -0.01862 -0.02591 C -0.01862 -0.02545 -0.01862 -0.02476 -0.01849 -0.02429 C -0.01823 -0.02291 -0.0181 -0.02198 -0.01771 -0.02082 C -0.01758 -0.02036 -0.01745 -0.0199 -0.01732 -0.01967 C -0.01719 -0.01943 -0.01693 -0.0192 -0.0168 -0.01897 C -0.01667 -0.01851 -0.01667 -0.01781 -0.01654 -0.01735 C -0.01654 -0.01689 -0.01641 -0.01643 -0.01641 -0.01596 C -0.01641 -0.01434 -0.01654 -0.0111 -0.0168 -0.00925 C -0.0168 -0.00902 -0.01693 -0.00856 -0.01693 -0.00833 C -0.0168 -0.00532 -0.01693 -0.00394 -0.01654 -0.00138 C -0.01654 -0.00092 -0.01641 -0.00069 -0.01641 -0.00023 C -0.01628 0.00163 -0.01628 0.00348 -0.01615 0.00533 C -0.01615 0.00556 -0.01589 0.00602 -0.01576 0.00625 C -0.01563 0.00718 -0.01563 0.00834 -0.01537 0.00903 C -0.01524 0.00949 -0.01485 0.00926 -0.01459 0.00949 C -0.01433 0.00903 -0.01394 0.0088 -0.01367 0.00834 C -0.01341 0.00811 -0.01341 0.00764 -0.01341 0.00741 C -0.01328 0.00672 -0.01328 0.00625 -0.01328 0.00556 C -0.01315 0.00487 -0.01289 0.00417 -0.01289 0.00348 C -0.01276 0.00232 -0.01263 0.00163 -0.0125 0.00047 C -0.01237 5.72553E-6 -0.01237 -0.00023 -0.01224 -0.00069 C -0.01068 -0.00485 -0.0125 0.00116 -0.01133 -0.00277 C -0.0112 -0.00323 -0.01107 -0.0037 -0.01094 -0.00416 C -0.01068 -0.00439 -0.01042 -0.00462 -0.01016 -0.00485 C -0.00951 -0.00509 -0.00781 -0.00532 -0.00742 -0.00555 L -0.00248 -0.00624 C -0.00026 -0.01226 -0.00287 -0.00462 -0.00156 -0.01041 C -0.00117 -0.0118 -0.00078 -0.01249 -0.00013 -0.01342 C 0.00013 -0.01342 0.00039 -0.01342 0.00065 -0.01319 C 0.00091 -0.01249 0.00104 -0.0111 0.00104 -0.0111 C 0.00091 -0.01018 0.00078 -0.00925 0.00078 -0.00833 C 0.00078 -0.00786 0.00078 -0.00694 0.00104 -0.00694 C 0.00117 -0.00671 0.0013 -0.00763 0.00143 -0.00786 C 0.00182 -0.01064 0.00182 -0.01064 0.00182 -0.00833 " pathEditMode="relative" ptsTypes="AAAAAAAAAAAAAAAAAAAAAAAAAAAAAAAAAAAAAAAAAAAAAAAAAAAAAAAAAAAAAAAAAAAAAAAAAAAAAAAAAAAAAAAAAAAAAAAAAAAAAAAAAAAAAAAAAAAAAAAAAAAAAAAAAAAAAAAAAAAAAAAAAAAAAAAAAAAAAAAAAAAA">
                                      <p:cBhvr>
                                        <p:cTn id="216" dur="9000" fill="hold"/>
                                        <p:tgtEl>
                                          <p:spTgt spid="249"/>
                                        </p:tgtEl>
                                        <p:attrNameLst>
                                          <p:attrName>ppt_x</p:attrName>
                                          <p:attrName>ppt_y</p:attrName>
                                        </p:attrNameLst>
                                      </p:cBhvr>
                                    </p:animMotion>
                                  </p:childTnLst>
                                </p:cTn>
                              </p:par>
                              <p:par>
                                <p:cTn id="217" presetID="0" presetClass="path" presetSubtype="0" repeatCount="indefinite" accel="50000" decel="50000" fill="remove" grpId="0" nodeType="withEffect">
                                  <p:stCondLst>
                                    <p:cond delay="0"/>
                                  </p:stCondLst>
                                  <p:endCondLst>
                                    <p:cond evt="onNext" delay="0">
                                      <p:tgtEl>
                                        <p:sldTgt/>
                                      </p:tgtEl>
                                    </p:cond>
                                  </p:endCondLst>
                                  <p:childTnLst>
                                    <p:animMotion origin="layout" path="M -3.10587E-6 0.00023 L -3.10587E-6 0.00023 C -0.00065 0.00046 -0.00117 0.00046 -0.00182 0.00069 C -0.00234 0.00069 -0.00299 0.00115 -0.00351 0.00139 C -0.00377 0.00162 -0.0039 0.00185 -0.00416 0.00208 C -0.00442 0.00231 -0.00469 0.00277 -0.00495 0.00301 C -0.00521 0.00324 -0.00547 0.00324 -0.00573 0.00347 C -0.00586 0.00347 -0.00612 0.0037 -0.00625 0.0037 C -0.00651 0.00393 -0.00664 0.00439 -0.0069 0.00439 C -0.00716 0.00463 -0.00794 0.00509 -0.0082 0.00509 C -0.00872 0.00578 -0.00911 0.00601 -0.00937 0.00694 C -0.0095 0.00717 -0.0095 0.00763 -0.00963 0.00787 C -0.00976 0.00856 -0.01015 0.00925 -0.01041 0.00995 L -0.01081 0.01134 C -0.01198 0.02013 -0.01094 0.0118 -0.01133 0.03147 C -0.01133 0.03309 -0.01185 0.03379 -0.01237 0.03494 L -0.01276 0.0361 L -0.01315 0.03703 L -0.01354 0.03818 C -0.01354 0.03865 -0.01367 0.03934 -0.01367 0.0398 C -0.0138 0.04027 -0.01393 0.0405 -0.01393 0.04096 C -0.01406 0.04327 -0.01393 0.04559 -0.01406 0.0479 C -0.01406 0.04813 -0.01419 0.0486 -0.01432 0.04883 C -0.01445 0.04999 -0.01471 0.0523 -0.01471 0.0523 C -0.01471 0.05253 -0.01458 0.05623 -0.01432 0.05716 C -0.01406 0.05785 -0.01354 0.05924 -0.01354 0.05924 C -0.01341 0.05971 -0.01341 0.06017 -0.01328 0.06063 C -0.0125 0.06433 -0.01328 0.05994 -0.01276 0.06341 C -0.01276 0.06503 -0.01276 0.06642 -0.01289 0.06804 C -0.01302 0.0685 -0.01328 0.06873 -0.01328 0.06943 C -0.0138 0.07313 -0.01302 0.07197 -0.01393 0.07637 C -0.01419 0.07822 -0.01393 0.0766 -0.01432 0.07915 C -0.01432 0.07961 -0.01445 0.08007 -0.01445 0.08053 C -0.01471 0.08215 -0.01458 0.08215 -0.01484 0.08354 C -0.01497 0.08401 -0.01497 0.08424 -0.0151 0.0847 C -0.01536 0.08586 -0.01549 0.08563 -0.01601 0.08678 C -0.01758 0.08979 -0.01575 0.08655 -0.01719 0.0891 C -0.01732 0.08956 -0.01732 0.08979 -0.01745 0.09025 C -0.01745 0.09187 -0.01745 0.09373 -0.01758 0.09535 C -0.01758 0.09581 -0.01771 0.09442 -0.01784 0.09396 C -0.01784 0.09349 -0.0181 0.09326 -0.01823 0.09303 C -0.01836 0.09234 -0.01862 0.09095 -0.01862 0.09095 C -0.01849 0.08863 -0.01849 0.08655 -0.01836 0.08424 C -0.01836 0.08354 -0.0181 0.08262 -0.01797 0.08192 C -0.01771 0.07984 -0.01797 0.081 -0.01745 0.07938 C -0.01745 0.07845 -0.01745 0.07753 -0.01758 0.0766 C -0.01771 0.07591 -0.01784 0.07521 -0.01797 0.07452 L -0.01823 0.07359 C -0.01823 0.07313 -0.01836 0.0729 -0.01836 0.07243 C -0.01849 0.07197 -0.01849 0.07151 -0.01862 0.07105 C -0.01862 0.07035 -0.01862 0.06966 -0.01875 0.06896 C -0.01875 0.06873 -0.01888 0.06827 -0.01901 0.06804 C -0.01901 0.06179 -0.01888 0.05577 -0.01914 0.04952 C -0.01914 0.04906 -0.02018 0.04698 -0.02031 0.04651 C -0.02057 0.04582 -0.02083 0.04513 -0.02109 0.04443 C -0.02292 0.03888 -0.02122 0.04351 -0.02227 0.0405 C -0.0224 0.04003 -0.0224 0.03957 -0.0224 0.03911 C -0.0224 0.03841 -0.0224 0.03541 -0.02214 0.03402 C -0.02174 0.03263 -0.02161 0.03309 -0.02109 0.03193 C -0.02096 0.03147 -0.02083 0.03124 -0.0207 0.03078 C -0.01979 0.02893 -0.01979 0.02916 -0.01901 0.028 C -0.01862 0.02707 -0.01836 0.02684 -0.01823 0.02569 C -0.01797 0.02499 -0.01797 0.0243 -0.01784 0.0236 C -0.01771 0.02314 -0.01758 0.02291 -0.01758 0.02245 L -0.01745 0.02036 C -0.01732 0.01897 -0.01732 0.01735 -0.01719 0.01597 C -0.01706 0.01504 -0.0168 0.01388 -0.01667 0.01273 C -0.01628 0.01041 -0.01667 0.01226 -0.01601 0.00995 C -0.01588 0.00949 -0.01575 0.00879 -0.01562 0.00833 C -0.01536 0.0074 -0.0151 0.00694 -0.01471 0.00625 C -0.01419 0.00393 -0.01484 0.00648 -0.01393 0.00416 C -0.01367 0.0037 -0.01367 0.00324 -0.01354 0.00277 C -0.01328 0.00208 -0.01289 0.00139 -0.01276 0.00069 C -0.01224 -0.00116 -0.01237 -0.00023 -0.01211 -0.00185 C -0.01224 -0.00301 -0.01211 -0.00417 -0.01237 -0.00533 C -0.01237 -0.00579 -0.01263 -0.00602 -0.01289 -0.00625 C -0.01328 -0.00671 -0.01406 -0.00695 -0.01406 -0.00695 C -0.01575 -0.00995 -0.01367 -0.00625 -0.01523 -0.0088 C -0.01575 -0.00949 -0.01588 -0.00972 -0.01628 -0.01088 C -0.01628 -0.01111 -0.01641 -0.01157 -0.01641 -0.01181 C -0.0168 -0.01412 -0.0168 -0.0162 -0.01641 -0.01875 C -0.01641 -0.01921 -0.01601 -0.01898 -0.01588 -0.01921 C -0.01536 -0.01944 -0.01484 -0.01991 -0.01432 -0.01991 L -0.00351 -0.02014 C -0.00299 -0.02037 -0.00234 -0.0206 -0.00182 -0.02083 C -0.00143 -0.02106 -0.00065 -0.02153 -0.00065 -0.02153 C -0.00039 -0.02199 -0.00026 -0.02222 -3.10587E-6 -0.02268 C 0.00026 -0.02338 0.00039 -0.02407 0.00052 -0.025 C 0.00065 -0.02569 0.00078 -0.02639 0.00078 -0.02708 C 0.00078 -0.02801 0.00065 -0.0287 0.00052 -0.02963 C 0.00039 -0.03032 0.00052 -0.03125 0.00013 -0.03171 C -0.00325 -0.03564 -0.00026 -0.03217 -0.01055 -0.0331 C -0.01107 -0.03333 -0.01172 -0.03333 -0.01211 -0.03379 C -0.01315 -0.03449 -0.01263 -0.03425 -0.01354 -0.03472 C -0.0138 -0.03518 -0.01419 -0.03564 -0.01445 -0.03611 C -0.01471 -0.03634 -0.01484 -0.03657 -0.0151 -0.0368 C -0.01575 -0.03796 -0.01575 -0.03796 -0.01628 -0.03935 C -0.01628 -0.03981 -0.01641 -0.04027 -0.01641 -0.04073 C -0.01654 -0.04097 -0.01667 -0.0412 -0.01667 -0.04166 C -0.01667 -0.04282 -0.01667 -0.04374 -0.01641 -0.0449 C -0.01614 -0.04652 -0.01536 -0.04745 -0.01445 -0.04837 C -0.01393 -0.04883 -0.01354 -0.0493 -0.01289 -0.04976 C -0.01237 -0.04999 -0.01185 -0.04999 -0.01133 -0.05045 C -0.01094 -0.05069 -0.01055 -0.05115 -0.01015 -0.05138 C -0.00976 -0.05161 -0.00937 -0.05184 -0.00898 -0.05207 C -0.00859 -0.05254 -0.00807 -0.053 -0.00768 -0.05346 C -0.00703 -0.05393 -0.00651 -0.05416 -0.00586 -0.05462 C -0.00547 -0.05485 -0.00508 -0.05531 -0.00455 -0.05555 C -0.0039 -0.05578 -0.00325 -0.05578 -0.0026 -0.05601 C -0.00091 -0.05624 -0.00143 -0.05601 -0.00026 -0.05647 C 0.00039 -0.05647 0.00104 -0.05647 0.0017 -0.05624 C 0.00196 -0.05624 0.00209 -0.05578 0.00235 -0.05555 C 0.003 -0.05416 0.003 -0.05393 0.00352 -0.05254 C 0.00339 -0.04953 0.00339 -0.04652 0.00313 -0.04374 C 0.003 -0.04328 0.00261 -0.04282 0.00248 -0.04235 C 0.00222 -0.04166 0.00209 -0.04097 0.00196 -0.04027 C 0.00183 -0.03981 0.00157 -0.03958 0.00157 -0.03935 C 0.00131 -0.03842 0.00118 -0.03703 0.00118 -0.03657 C 0.00131 -0.03564 0.00144 -0.03495 0.0017 -0.03402 C 0.00196 -0.03333 0.00222 -0.03287 0.00248 -0.0324 C 0.00261 -0.03148 0.00274 -0.03055 0.00287 -0.02986 C 0.003 -0.02939 0.00326 -0.02916 0.00326 -0.02893 C 0.00339 -0.02777 0.00339 -0.02685 0.00352 -0.02569 C 0.00339 -0.02315 0.00339 -0.0206 0.00313 -0.01805 C 0.00287 -0.01643 0.00209 -0.01597 0.00157 -0.01505 C 0.00131 -0.01458 0.00118 -0.01412 0.00091 -0.01389 C 0.00065 -0.01343 0.00026 -0.01319 -3.10587E-6 -0.01296 C -0.00039 -0.0125 -0.00052 -0.01227 -0.00078 -0.01181 C -0.00286 -0.00926 0.00039 -0.01343 -0.00221 -0.01019 C -0.00234 -0.00972 -0.0026 -0.00949 -0.0026 -0.00903 C -0.0026 -0.0081 -0.00221 -0.00579 -0.00195 -0.00486 L -0.00182 -0.00394 C -0.00169 -0.00347 -0.00169 -0.00301 -0.00156 -0.00278 L -0.00078 -0.0007 C -0.00065 0.00023 -0.00065 0.00115 -0.00039 0.00208 C -0.00026 0.00277 -0.00013 0.00347 -3.10587E-6 0.00416 C -3.10587E-6 0.00463 -3.10587E-6 0.00509 0.00013 0.00555 C 0.00026 0.00648 0.00052 0.00763 0.00078 0.00856 C 0.00078 0.00902 0.00091 0.00925 0.00091 0.00972 C 0.00131 0.01273 0.00118 0.01157 0.00157 0.01342 C 0.00144 0.01411 0.00144 0.01481 0.00131 0.01527 C 0.00118 0.0155 0.00091 0.0155 0.00078 0.0155 C 0.00052 0.01573 0.00039 0.01597 0.00013 0.0162 C -3.10587E-6 0.01643 -0.00026 0.01643 -0.00039 0.01666 C -0.00208 0.01782 -0.00039 0.01689 -0.00182 0.01759 C -0.00208 0.01759 -0.00234 0.01759 -0.0026 0.01735 C -0.00299 0.01666 -0.00364 0.01411 -0.0039 0.01319 C -0.00403 0.01249 -0.00416 0.01203 -0.00416 0.01134 C -0.00416 0.01041 -0.00403 0.00925 -0.0039 0.00833 C -0.0039 0.0074 -0.00364 0.00578 -0.00312 0.00509 C -0.00299 0.00486 -0.00273 0.00463 -0.0026 0.00439 C -0.00208 0.0037 -0.00195 0.00324 -0.00143 0.00277 C -0.00117 0.00254 -0.00091 0.00254 -0.00065 0.00231 C -0.00026 0.00208 0.00052 0.00162 0.00052 0.00162 C 0.00078 0.00139 0.00091 0.00092 0.00118 0.00069 C 0.00131 0.00023 0.00131 -0.00023 0.00157 -0.00047 C 0.0017 -0.0007 0.00196 -0.0007 0.00209 -0.0007 C 0.00222 -0.00116 0.00222 -0.00139 0.00235 -0.00185 C 0.00235 -0.00209 0.00261 -0.00232 0.00274 -0.00278 C 0.00274 -0.00486 0.00261 -0.00509 0.00209 -0.00625 C 0.00052 -0.00533 0.00065 -0.00533 0.0017 -0.00671 C 0.00183 -0.00671 0.00183 -0.00695 0.00196 -0.00695 " pathEditMode="relative" ptsTypes="AAAAAAAAAAAAAAAAAAAAAAAAAAAAAAAAAAAAAAAAAAAAAAAAAAAAAAAAAAAAAAAAAAAAAAAAAAAAAAAAAAAAAAAAAAAAAAAAAAAAAAAAAAAAAAAAAAAAAAAAAAAAAAAAAAAAAAAAAAAAAAAAAAAAAAAAAAAAAAAAAA">
                                      <p:cBhvr>
                                        <p:cTn id="218" dur="9000" fill="hold"/>
                                        <p:tgtEl>
                                          <p:spTgt spid="250"/>
                                        </p:tgtEl>
                                        <p:attrNameLst>
                                          <p:attrName>ppt_x</p:attrName>
                                          <p:attrName>ppt_y</p:attrName>
                                        </p:attrNameLst>
                                      </p:cBhvr>
                                    </p:animMotion>
                                  </p:childTnLst>
                                </p:cTn>
                              </p:par>
                              <p:par>
                                <p:cTn id="219" presetID="0" presetClass="path" presetSubtype="0" repeatCount="indefinite" accel="50000" decel="50000" fill="remove" grpId="0" nodeType="withEffect">
                                  <p:stCondLst>
                                    <p:cond delay="0"/>
                                  </p:stCondLst>
                                  <p:endCondLst>
                                    <p:cond evt="onNext" delay="0">
                                      <p:tgtEl>
                                        <p:sldTgt/>
                                      </p:tgtEl>
                                    </p:cond>
                                  </p:endCondLst>
                                  <p:childTnLst>
                                    <p:animMotion origin="layout" path="M 0.00039 0.00069 L 0.00039 0.00069 C -0.00013 3.03402E-6 -0.00078 -0.0007 -0.00117 -0.00162 C -0.00143 -0.00209 -0.00143 -0.00278 -0.00156 -0.00347 C -0.00169 -0.00371 -0.00169 -0.00417 -0.00182 -0.0044 C -0.00195 -0.00509 -0.00208 -0.00556 -0.00221 -0.00625 C -0.00221 -0.00671 -0.00234 -0.00741 -0.00234 -0.00787 C -0.00247 -0.00857 -0.00273 -0.00995 -0.00273 -0.00995 C -0.00273 -0.01227 -0.00273 -0.01458 -0.0026 -0.0169 C -0.0026 -0.01736 -0.00247 -0.01782 -0.00234 -0.01805 C -0.00221 -0.01852 -0.00195 -0.01898 -0.00182 -0.01944 C -0.00156 -0.01967 -0.00143 -0.01991 -0.00117 -0.02014 C -0.00117 -0.02037 -0.00104 -0.02083 -0.00104 -0.02106 C -0.00104 -0.02245 -0.00117 -0.02361 -0.00143 -0.02453 C -0.00156 -0.02523 -0.00182 -0.02546 -0.00195 -0.02592 C -0.00208 -0.02639 -0.00221 -0.02685 -0.00234 -0.02708 C -0.00299 -0.02824 -0.00338 -0.02847 -0.00377 -0.03009 L -0.0039 -0.03125 C -0.0039 -0.0331 -0.0039 -0.03518 -0.00377 -0.03703 C -0.00364 -0.03842 -0.00312 -0.03865 -0.00273 -0.03958 C -0.00117 -0.04328 -0.00273 -0.04027 -0.00143 -0.04259 C -0.0013 -0.04305 -0.00117 -0.04328 -0.00117 -0.04374 C -0.00117 -0.04513 -0.00169 -0.04768 -0.00117 -0.04883 C -0.00091 -0.04976 -2.15393E-6 -0.05022 -2.15393E-6 -0.05022 C 0.00156 -0.05022 0.00313 -0.05022 0.00469 -0.04999 C 0.00521 -0.04999 0.00534 -0.0493 0.00586 -0.04883 C 0.00612 -0.04883 0.00625 -0.0486 0.00651 -0.0486 C 0.00821 -0.04652 0.00599 -0.04907 0.00769 -0.04745 C 0.00782 -0.04745 0.00808 -0.04698 0.00821 -0.04675 C 0.00873 -0.04629 0.00912 -0.04606 0.00964 -0.04536 C 0.01003 -0.0449 0.01081 -0.04328 0.01081 -0.04328 C 0.01068 -0.04259 0.01068 -0.04166 0.01055 -0.04097 C 0.01055 -0.0405 0.01042 -0.04027 0.01016 -0.03981 C 0.0099 -0.03935 0.00951 -0.03888 0.00925 -0.03842 C 0.00899 -0.03819 0.00873 -0.03819 0.00847 -0.03773 C 0.00821 -0.03773 0.00808 -0.03749 0.00782 -0.03703 C 0.00756 -0.0368 0.00729 -0.03657 0.00703 -0.03611 C 0.00664 -0.03541 0.00586 -0.03402 0.00586 -0.03402 C 0.00586 -0.03356 0.0056 -0.03333 0.00573 -0.03287 C 0.00573 -0.03055 0.00547 -0.02777 0.00651 -0.02592 C 0.0069 -0.02523 0.00742 -0.0243 0.00782 -0.02361 C 0.00873 -0.02199 0.00821 -0.02291 0.00964 -0.02106 C 0.01042 -0.02037 0.01003 -0.0206 0.01081 -0.02014 C 0.01094 -0.01967 0.0112 -0.01944 0.01133 -0.01898 C 0.01159 -0.01875 0.01185 -0.01875 0.01198 -0.01829 C 0.01211 -0.01805 0.01224 -0.01759 0.01237 -0.01736 C 0.01263 -0.0169 0.01289 -0.01643 0.01315 -0.01597 C 0.01329 -0.01551 0.01342 -0.01505 0.01355 -0.01458 C 0.01368 -0.01412 0.01381 -0.01389 0.01394 -0.01343 C 0.01394 -0.01296 0.01407 -0.0125 0.01407 -0.01204 C 0.01407 -0.00995 0.0142 -0.00857 0.01329 -0.00718 C 0.01302 -0.00671 0.01263 -0.00648 0.01237 -0.00625 C 0.01211 -0.00556 0.01185 -0.00509 0.01159 -0.0044 C 0.01107 -0.00347 0.01068 -0.00301 0.01003 -0.00209 C 0.00938 0.00139 0.01029 -0.00394 0.00964 0.00046 C 0.00951 0.00115 0.00925 0.00185 0.00925 0.00254 C 0.00899 0.00416 0.00912 0.00347 0.00886 0.00486 C 0.00886 0.00532 0.00912 0.00694 0.00925 0.0074 C 0.00938 0.00763 0.00951 0.0081 0.00964 0.00833 C 0.00977 0.00925 0.01003 0.01041 0.01003 0.01111 C 0.01003 0.01296 0.0099 0.01458 0.00977 0.01643 C 0.00977 0.01666 0.00964 0.01712 0.00938 0.01735 C 0.00925 0.01759 0.00899 0.01782 0.00886 0.01805 C 0.0086 0.01851 0.00834 0.01874 0.00808 0.01921 C 0.00782 0.01967 0.00756 0.02013 0.00729 0.02059 C 0.0069 0.02106 0.00638 0.02152 0.00612 0.02198 C 0.00586 0.02221 0.0056 0.02268 0.00534 0.02291 C 0.00508 0.02314 0.00482 0.02337 0.00469 0.0236 C 0.00443 0.02407 0.0043 0.0243 0.00417 0.02476 C 0.00365 0.02707 0.00417 0.02407 0.00352 0.02754 C 0.00339 0.02777 0.00339 0.02823 0.00326 0.02846 C 0.00287 0.03193 0.00326 0.03217 0.00235 0.03448 C 0.00222 0.03471 0.00196 0.03517 0.0017 0.03541 C 0.0017 0.03587 0.0017 0.0361 0.00156 0.03656 C 0.00117 0.03749 0.00078 0.03772 0.00039 0.03818 C 0.00013 0.03865 -0.00013 0.03888 -0.00039 0.03934 C -0.00091 0.04003 -0.00156 0.04212 -0.00156 0.04212 C -0.00156 0.04327 -0.00156 0.04466 -0.00143 0.04582 C -0.0013 0.04675 -0.00117 0.04744 -0.00104 0.04837 C -0.00091 0.04883 -0.00091 0.04952 -0.00078 0.04999 C -0.00078 0.05045 -0.00065 0.05091 -0.00065 0.05137 C -0.00052 0.05207 -0.00026 0.05346 -0.00026 0.05346 L -0.00065 0.05554 L -0.00078 0.0567 C -0.00013 0.05832 -0.00052 0.05716 -0.00026 0.05971 C -2.15393E-6 0.06156 -0.00013 0.06063 0.00013 0.06225 C 0.00065 0.06526 0.00013 0.06225 0.00052 0.06457 C 0.00052 0.06642 0.00052 0.06804 0.00039 0.06989 C 0.00039 0.07012 0.00026 0.07058 0.00013 0.07081 C -2.15393E-6 0.07151 -0.00026 0.07174 -0.00039 0.0722 C -0.00065 0.07336 -0.00065 0.07359 -0.00104 0.07475 C -0.00117 0.07498 -0.0013 0.07544 -0.00143 0.07567 C -0.00143 0.07614 -0.00143 0.0766 -0.00156 0.07683 C -0.00169 0.07706 -0.00195 0.07729 -0.00221 0.07753 C -0.00221 0.07776 -0.00234 0.07822 -0.00234 0.07845 C -0.00221 0.08285 -0.00208 0.08377 -0.00182 0.08678 C -0.00182 0.08956 -0.00182 0.09211 -0.00195 0.09488 C -0.00208 0.09928 -0.00247 0.09604 -0.00195 0.10206 C -0.00182 0.10321 -0.0013 0.1046 -0.00104 0.10553 C -0.00091 0.10599 -0.00078 0.10645 -0.00065 0.10692 C -0.00052 0.10738 -0.00039 0.10784 -0.00039 0.10831 C -0.00039 0.10969 -0.00052 0.11085 -0.00104 0.11178 C -0.00117 0.11224 -0.00143 0.1127 -0.00182 0.11293 C -0.00221 0.11317 -0.00299 0.11363 -0.00299 0.11363 C -0.00312 0.11317 -0.00325 0.1127 -0.00338 0.11224 C -0.0039 0.11039 -0.00403 0.11131 -0.00456 0.10831 C -0.00495 0.10599 -0.00443 0.109 -0.00495 0.10599 C -0.00495 0.10553 -0.00508 0.1053 -0.00508 0.10483 C -0.00521 0.10437 -0.00521 0.10391 -0.00534 0.10345 C -0.00534 0.10321 -0.00547 0.10275 -0.00547 0.10252 C -0.00599 0.09951 -0.00547 0.10252 -0.00586 0.09997 C -0.00586 0.09928 -0.00586 0.09835 -0.00573 0.09766 C -0.0056 0.0972 -0.00534 0.09697 -0.00508 0.0965 C -0.00469 0.09558 -0.00469 0.09488 -0.00456 0.09373 C -0.00456 0.09002 -0.00469 0.08632 -0.00469 0.08262 C -0.00482 0.08192 -0.00495 0.07891 -0.00508 0.07776 C -0.00534 0.07591 -0.00534 0.07637 -0.00612 0.07429 L -0.00651 0.07336 L -0.0069 0.0722 C -0.00742 0.06781 -0.00677 0.07267 -0.00742 0.06943 C -0.0082 0.06642 -0.00703 0.06966 -0.00807 0.06711 C -0.00807 0.06665 -0.0082 0.06642 -0.0082 0.06595 C -0.00833 0.06549 -0.00833 0.0648 -0.00846 0.06433 C -0.00846 0.06387 -0.00859 0.06341 -0.00859 0.06295 C -0.00859 0.05994 -0.00872 0.05716 -0.00846 0.05415 C -0.00846 0.05369 -0.00807 0.05323 -0.00781 0.05276 C -0.00755 0.05207 -0.00742 0.05137 -0.00703 0.05068 C -0.0069 0.05045 -0.00664 0.04999 -0.00651 0.04975 C -0.00625 0.04906 -0.00586 0.0479 -0.00573 0.04721 C -0.0056 0.04698 -0.0056 0.04651 -0.00547 0.04628 C -0.0056 0.04397 -0.0056 0.04165 -0.00573 0.03934 C -0.00573 0.03841 -0.00586 0.03772 -0.00586 0.03679 C -0.00586 0.03471 -0.00586 0.03263 -0.00573 0.03055 C -0.00573 0.03008 -0.0056 0.02962 -0.00547 0.02916 C -0.00521 0.02823 -0.00469 0.02731 -0.0043 0.02638 C -0.00403 0.02569 -0.0039 0.02476 -0.00351 0.0243 C -0.00312 0.02383 -0.00247 0.02314 -0.00221 0.02268 C -2.15393E-6 0.01921 -0.00195 0.02175 0.00013 0.01921 L 0.0013 0.01782 C 0.00156 0.01759 0.0017 0.01759 0.00196 0.01735 C 0.00365 0.01643 0.00196 0.01759 0.00326 0.01666 C 0.00352 0.01643 0.00365 0.0162 0.00391 0.01597 C 0.00417 0.01573 0.00586 0.01527 0.00612 0.01527 C 0.00625 0.01527 0.00651 0.01504 0.00664 0.01504 C 0.00873 0.01435 0.01263 0.01435 0.01394 0.01435 C 0.01433 0.01388 0.01485 0.01365 0.01511 0.01296 L 0.01589 0.01087 C 0.01589 0.01111 0.01615 0.01157 0.01602 0.0118 C 0.01576 0.02383 0.01628 0.01643 0.01524 0.02083 C 0.01511 0.02152 0.01498 0.02221 0.01485 0.02291 L 0.01433 0.02615 C 0.0142 0.02638 0.0142 0.02684 0.01407 0.02707 L 0.01368 0.02823 C 0.01368 0.02869 0.01342 0.03008 0.01329 0.03055 C 0.01329 0.03101 0.01302 0.03124 0.01289 0.0317 C 0.01276 0.0324 0.01276 0.03309 0.0125 0.03379 C 0.01237 0.03425 0.01224 0.03471 0.01211 0.03517 C 0.01146 0.03818 0.01198 0.0361 0.01159 0.03888 C 0.01146 0.03957 0.01146 0.0405 0.0112 0.04096 C 0.01068 0.04258 0.01094 0.04165 0.01042 0.04351 C 0.0099 0.0479 0.01003 0.04605 0.01042 0.05392 C 0.01042 0.05415 0.01055 0.05461 0.01055 0.05485 C 0.01068 0.05554 0.01068 0.056 0.01081 0.0567 C 0.01081 0.05716 0.01107 0.05762 0.0112 0.05809 C 0.0112 0.05832 0.01133 0.05878 0.01133 0.05901 C 0.01146 0.05947 0.01159 0.05994 0.01172 0.0604 C 0.01185 0.06086 0.01185 0.06109 0.01198 0.06156 C 0.01211 0.06179 0.01224 0.06225 0.01237 0.06248 C 0.0125 0.06318 0.01263 0.06364 0.01276 0.06433 C 0.01289 0.06457 0.01302 0.06503 0.01315 0.06526 C 0.01394 0.06781 0.01302 0.06549 0.01394 0.0685 C 0.01407 0.06896 0.01433 0.06966 0.01446 0.07012 C 0.01459 0.07105 0.01485 0.07313 0.01485 0.07405 C 0.01498 0.07591 0.01498 0.07799 0.01511 0.07984 C 0.01498 0.08215 0.01511 0.08447 0.01485 0.08678 C 0.01485 0.08771 0.01459 0.08817 0.01446 0.08887 L 0.01407 0.09095 C 0.01407 0.09141 0.01394 0.09164 0.01394 0.09211 C 0.01355 0.09673 0.01368 0.09488 0.01329 0.09766 C 0.01342 0.1009 0.01342 0.10437 0.01355 0.10761 C 0.01355 0.10877 0.01368 0.10969 0.01394 0.11039 L 0.01433 0.11155 L 0.01472 0.11363 C 0.01472 0.11386 0.01485 0.11432 0.01485 0.11455 L 0.01511 0.11594 C 0.01498 0.11664 0.01472 0.11849 0.01433 0.11918 C 0.0142 0.11941 0.01394 0.11941 0.01368 0.11965 L 0.01211 0.11918 C 0.01185 0.11872 0.01198 0.11756 0.01198 0.11664 C 0.01185 0.11548 0.01185 0.11432 0.01172 0.11317 C 0.01172 0.11039 0.01172 0.10761 0.01159 0.10483 C 0.01159 0.1046 0.0112 0.10206 0.01094 0.10113 C 0.01081 0.10067 0.01068 0.10021 0.01055 0.09974 C 0.01016 0.09303 0.01068 0.10136 0.01016 0.09349 C 0.01016 0.09257 0.01003 0.09164 0.01003 0.09072 C 0.01003 0.08933 0.01016 0.08794 0.01016 0.08655 C 0.01029 0.08609 0.01029 0.08563 0.01042 0.08516 C 0.01081 0.08077 0.01029 0.08331 0.01081 0.081 C 0.01068 0.07891 0.01068 0.07706 0.01055 0.07498 C 0.01055 0.07475 0.01042 0.07429 0.01042 0.07405 C 0.01029 0.07336 0.01016 0.0729 0.01003 0.0722 C 0.0099 0.07197 0.0099 0.07151 0.00977 0.07128 C 0.00964 0.07058 0.00938 0.07012 0.00925 0.06943 C 0.00912 0.06896 0.00912 0.0685 0.00899 0.06804 C 0.00899 0.06734 0.00886 0.06665 0.00886 0.06595 C 0.00873 0.06549 0.00873 0.0648 0.0086 0.06433 C 0.0086 0.06318 0.00847 0.06202 0.00847 0.06086 C 0.00834 0.0604 0.00834 0.06017 0.00821 0.05971 C 0.00821 0.05924 0.00808 0.05878 0.00808 0.05832 C 0.00795 0.05809 0.00795 0.05762 0.00782 0.05739 C 0.00782 0.05693 0.00769 0.05647 0.00769 0.056 C 0.00769 0.056 0.00716 0.05346 0.00703 0.05276 L 0.0069 0.05184 C 0.0069 0.04975 0.0069 0.04767 0.00703 0.04559 C 0.00703 0.04513 0.00729 0.04466 0.00742 0.0442 C 0.00769 0.04351 0.00821 0.04212 0.00821 0.04212 L 0.0086 0.04003 C 0.00873 0.03957 0.00873 0.03934 0.00886 0.03888 C 0.00886 0.03841 0.00899 0.03795 0.00899 0.03749 C 0.00912 0.03679 0.00938 0.0361 0.00938 0.03541 C 0.00964 0.0324 0.00951 0.03402 0.00977 0.03055 C 0.00977 0.02939 0.00977 0.028 0.00964 0.02684 C 0.00951 0.02638 0.00925 0.02615 0.00925 0.02569 C 0.00899 0.02499 0.00899 0.0243 0.00886 0.0236 L 0.00847 0.02152 C 0.00834 0.02129 0.00834 0.02083 0.00821 0.02059 C 0.00821 0.02013 0.00795 0.01851 0.00782 0.01805 C 0.00769 0.01782 0.00756 0.01735 0.00742 0.01712 C 0.00729 0.01666 0.00729 0.01643 0.00729 0.01597 C 0.0069 0.01481 0.00677 0.01504 0.00625 0.01388 C 0.00612 0.01365 0.00612 0.01319 0.00586 0.01296 C 0.00573 0.01273 0.00547 0.01273 0.00534 0.01249 C 0.00508 0.01249 0.00482 0.01226 0.00456 0.01226 C 0.0043 0.01203 0.00417 0.0118 0.00391 0.0118 C 0.00287 0.01157 0.00196 0.01157 0.00091 0.01157 C 0.00065 0.01134 0.00039 0.01134 0.00013 0.01111 C -0.00026 0.01111 -0.00078 0.01087 -0.00117 0.01087 C -0.00156 0.01064 -0.00234 0.01018 -0.00234 0.01018 C -0.00377 0.00856 -0.00338 0.00949 -0.00377 0.0074 C -0.00364 0.00671 -0.00364 0.00625 -0.00351 0.00555 C -0.00338 0.00486 -0.00286 0.00393 -0.0026 0.00347 C -0.00286 0.00509 -0.00247 0.00486 -0.00312 0.00486 " pathEditMode="relative" ptsTypes="AAAAAAAAAAAAAAAAAAAAAAAAAAAAAAAAAAAAAAAAAAAAAAAAAAAAAAAAAAAAAAAAAAAAAAAAAAAAAAAAAAAAAAAAAAAAAAAAAAAAAAAAAAAAAAAAAAAAAAAAAAAAAAAAAAAAAAAAAAAAAAAAAAAAAAAAAAAAAAAAAAAAAAAAAAAAAAAAAAAAAAAAAAAAAAAAAAAAAAAAAAAAAAAAAAAAAAAAAAAAAAAAAAAAAAAAAAAAAAAAAA">
                                      <p:cBhvr>
                                        <p:cTn id="220" dur="9000" fill="hold"/>
                                        <p:tgtEl>
                                          <p:spTgt spid="251"/>
                                        </p:tgtEl>
                                        <p:attrNameLst>
                                          <p:attrName>ppt_x</p:attrName>
                                          <p:attrName>ppt_y</p:attrName>
                                        </p:attrNameLst>
                                      </p:cBhvr>
                                    </p:animMotion>
                                  </p:childTnLst>
                                </p:cTn>
                              </p:par>
                              <p:par>
                                <p:cTn id="221" presetID="0" presetClass="path" presetSubtype="0" repeatCount="indefinite" accel="50000" decel="17000" fill="remove" grpId="0" nodeType="withEffect">
                                  <p:stCondLst>
                                    <p:cond delay="500"/>
                                  </p:stCondLst>
                                  <p:endCondLst>
                                    <p:cond evt="onNext" delay="0">
                                      <p:tgtEl>
                                        <p:sldTgt/>
                                      </p:tgtEl>
                                    </p:cond>
                                  </p:endCondLst>
                                  <p:childTnLst>
                                    <p:animMotion origin="layout" path="M 1.28402E-6 2.71928E-6 L 1.28402E-6 0.00023 C -0.00091 0.00139 -0.00195 0.00254 -0.00274 0.00416 C -0.00352 0.00555 -0.003 0.0081 -0.00274 0.00972 C -0.00274 0.01041 -0.00261 0.01111 -0.00235 0.0118 C -0.00222 0.01249 -0.00182 0.01296 -0.00156 0.01388 C -0.0013 0.01504 -0.00104 0.01666 -0.00078 0.01805 L -0.00039 0.02013 L 1.28402E-6 0.02221 C -0.00013 0.02893 -0.00013 0.03564 -0.00039 0.04235 C -0.00052 0.0442 -0.00091 0.04605 -0.00117 0.0479 C -0.0013 0.0486 -0.00143 0.04929 -0.00156 0.04999 C -0.00208 0.05137 -0.00313 0.05415 -0.00313 0.05438 C -0.00326 0.05485 -0.00339 0.05554 -0.00352 0.05623 C -0.00378 0.05693 -0.00417 0.05739 -0.0043 0.05832 C -0.00469 0.05947 -0.00508 0.06248 -0.00508 0.06271 C -0.00404 0.07197 -0.00404 0.06873 -0.00469 0.08053 C -0.00482 0.08215 -0.00573 0.08586 -0.00586 0.08748 C -0.00651 0.09164 -0.00625 0.0891 -0.00664 0.09511 C -0.00651 0.09743 -0.00664 0.09974 -0.00625 0.10206 C -0.00625 0.10275 -0.00573 0.10321 -0.00547 0.10414 C -0.00534 0.10483 -0.00521 0.10599 -0.00508 0.10692 C -0.00521 0.11108 -0.00534 0.11525 -0.00547 0.11941 C -0.0056 0.12034 -0.00664 0.12613 -0.00664 0.12636 L -0.00781 0.12705 C -0.00768 0.12358 -0.00768 0.11988 -0.00742 0.11664 C -0.00742 0.11571 -0.00716 0.11525 -0.00703 0.11455 C -0.0069 0.11317 -0.0069 0.11155 -0.00664 0.11039 C -0.00664 0.109 -0.00651 0.10784 -0.00625 0.10692 C -0.00625 0.10576 -0.00599 0.10507 -0.00586 0.10414 C -0.00573 0.10275 -0.00573 0.10113 -0.00547 0.09997 C -0.00534 0.09812 -0.00469 0.09419 -0.0043 0.09303 C -0.00404 0.09211 -0.00391 0.09095 -0.00352 0.09025 C -0.00326 0.08956 -0.00274 0.08933 -0.00235 0.08887 C -0.00169 0.08701 -0.00052 0.08354 0.00039 0.08192 C 0.00065 0.081 0.00117 0.08053 0.00156 0.07984 C 0.0026 0.08007 0.00365 0.07961 0.00469 0.08053 C 0.00586 0.08146 0.00573 0.08354 0.00625 0.08539 C 0.00638 0.08609 0.00677 0.08678 0.00703 0.08748 L 0.00781 0.09303 L 0.0082 0.09581 C 0.00846 0.10067 0.00859 0.10553 0.00898 0.11039 C 0.00937 0.11803 0.00898 0.11502 0.00977 0.12011 C 0.00951 0.12613 0.00964 0.1289 0.00898 0.13399 C 0.00885 0.13469 0.00872 0.13538 0.00859 0.13608 C 0.0069 0.13168 0.0082 0.13608 0.0082 0.13191 C 0.0082 0.1289 0.00794 0.12613 0.00781 0.12358 C 0.00742 0.11594 0.00755 0.11849 0.00703 0.11317 C 0.00716 0.10275 0.00716 0.09211 0.00742 0.08192 C 0.00742 0.08053 0.00833 0.07799 0.00859 0.07706 C 0.00872 0.07614 0.00885 0.07521 0.00898 0.07429 C 0.00846 0.06225 0.01055 0.06225 0.00586 0.06387 C 0.00521 0.06387 0.00482 0.06433 0.0043 0.06457 C 0.00391 0.0648 0.00208 0.06665 0.00156 0.06665 C 0.00013 0.06665 -0.00104 0.06619 -0.00235 0.06595 C -0.00339 0.06526 -0.00404 0.06503 -0.00469 0.06387 C -0.00508 0.06318 -0.00521 0.06248 -0.00547 0.06179 C -0.00586 0.05971 -0.00638 0.05832 -0.00547 0.05623 C -0.00534 0.05554 -0.00469 0.05577 -0.0043 0.05554 C 0.00065 0.05623 -0.00013 0.05647 0.00586 0.05554 C 0.00625 0.05531 0.00664 0.05508 0.00703 0.05485 C 0.00729 0.05415 0.00742 0.05323 0.00781 0.05276 C 0.0082 0.05184 0.00885 0.05137 0.00937 0.05068 C 0.00964 0.04999 0.00951 0.04906 0.00977 0.0486 C 0.01003 0.04767 0.01055 0.04721 0.01094 0.04651 C 0.0112 0.04582 0.01146 0.04513 0.01172 0.04443 C 0.01159 0.04281 0.01159 0.04096 0.01133 0.03957 C 0.01094 0.03795 0.00951 0.03703 0.00898 0.0361 C 0.00846 0.03541 0.0082 0.03471 0.00781 0.03402 C 0.00768 0.03332 0.00742 0.03263 0.00742 0.03193 C 0.00742 0.03008 0.00742 0.02846 0.00781 0.02707 C 0.00833 0.0243 0.00937 0.02268 0.01055 0.02083 C 0.01068 0.02013 0.01068 0.01921 0.01094 0.01874 C 0.01107 0.01782 0.01146 0.01735 0.01172 0.01666 C 0.01198 0.01527 0.0125 0.01249 0.0125 0.01273 C 0.01237 0.00787 0.01211 0.00324 0.01211 -0.00139 C 0.01211 -0.00301 0.01211 -0.0044 0.0125 -0.00556 C 0.01276 -0.00718 0.01406 -0.00972 0.01406 -0.00949 C 0.01354 -0.01019 0.01302 -0.01111 0.0125 -0.01111 C 0.01146 -0.01134 0.00898 -0.01042 0.00781 -0.00972 C 0.0069 -0.00949 0.00612 -0.00926 0.00547 -0.00833 C 0.00469 -0.00741 0.00391 -0.00625 0.00312 -0.00556 L 0.00078 -0.00417 C 0.00091 -0.00486 0.00078 -0.00602 0.00117 -0.00625 C 0.00182 -0.00718 0.00351 -0.00764 0.00351 -0.00741 C 0.00325 -0.00695 0.00299 -0.00625 0.00273 -0.00556 C 0.00234 -0.00509 0.00182 -0.00347 0.00156 -0.00417 C 0.00117 -0.00533 0.00195 -0.00764 0.00195 -0.00741 " pathEditMode="relative" rAng="0" ptsTypes="AAAAAAAAAAAAAAAAAAAAAAAAAAAAAAAAAAAAAAAAAAAAAAAAAAAAAAAAAAAAAAAAAAAAAAAAAAAAAAAAAAAAAAAA">
                                      <p:cBhvr>
                                        <p:cTn id="222" dur="9000" fill="hold"/>
                                        <p:tgtEl>
                                          <p:spTgt spid="253"/>
                                        </p:tgtEl>
                                        <p:attrNameLst>
                                          <p:attrName>ppt_x</p:attrName>
                                          <p:attrName>ppt_y</p:attrName>
                                        </p:attrNameLst>
                                      </p:cBhvr>
                                      <p:rCtr x="313" y="6225"/>
                                    </p:animMotion>
                                  </p:childTnLst>
                                </p:cTn>
                              </p:par>
                              <p:par>
                                <p:cTn id="223" presetID="0" presetClass="path" presetSubtype="0" repeatCount="indefinite" accel="50000" decel="17000" fill="remove" grpId="0" nodeType="withEffect">
                                  <p:stCondLst>
                                    <p:cond delay="0"/>
                                  </p:stCondLst>
                                  <p:endCondLst>
                                    <p:cond evt="onNext" delay="0">
                                      <p:tgtEl>
                                        <p:sldTgt/>
                                      </p:tgtEl>
                                    </p:cond>
                                  </p:endCondLst>
                                  <p:childTnLst>
                                    <p:animMotion origin="layout" path="M 3.71142E-6 2.70539E-6 L 3.71142E-6 0.00023 C -0.00118 0.00046 -0.00235 0.00092 -0.00352 0.00139 C -0.00404 0.00185 -0.00456 0.00254 -0.00508 0.00277 C -0.00743 0.00463 -0.00691 0.00393 -0.00899 0.00509 C -0.00938 0.00509 -0.00977 0.00555 -0.01016 0.00555 C -0.01277 0.00601 -0.01537 0.00601 -0.01797 0.00648 C -0.01889 0.00694 -0.01954 0.00717 -0.02032 0.00833 C -0.02058 0.00902 -0.02084 0.00972 -0.0211 0.01064 C -0.02084 0.01226 -0.02071 0.01411 -0.01993 0.01527 C -0.01837 0.01782 -0.01706 0.01874 -0.01524 0.01944 C -0.00964 0.02198 -0.0142 0.02013 -0.00118 0.02083 C 0.00143 0.02569 0.00078 0.02314 0.00156 0.02731 C 0.00143 0.02823 0.00143 0.02916 0.00117 0.03008 C 0.00091 0.03078 0.00052 0.03147 3.71142E-6 0.03193 C -0.00248 0.03448 -0.00691 0.03402 -0.00899 0.03425 C -0.01185 0.03587 -0.01055 0.03517 -0.0129 0.0361 C -0.01368 0.03703 -0.01485 0.03749 -0.01524 0.03888 C -0.01537 0.0398 -0.01537 0.0405 -0.01563 0.04119 C -0.01706 0.04651 -0.01576 0.04003 -0.0168 0.04536 C -0.01667 0.04721 -0.0168 0.04952 -0.01641 0.05137 C -0.01615 0.0523 -0.01563 0.05253 -0.01524 0.05276 C -0.01446 0.05346 -0.01368 0.05369 -0.0129 0.05415 C -0.0129 0.05438 -0.01055 0.05554 -0.01055 0.05577 C -0.00573 0.05693 -0.0099 0.05577 -0.0043 0.05693 L -0.00118 0.05785 C -0.00079 0.05832 -0.00039 0.05878 3.71142E-6 0.05924 C 0.00039 0.05947 0.00078 0.05947 0.00117 0.05971 C 0.00208 0.06086 0.0026 0.06248 0.00312 0.06387 C 0.00299 0.06572 0.00338 0.06804 0.00273 0.06943 C 0.00221 0.07058 0.00117 0.07012 0.00039 0.07035 C -0.00508 0.07058 -0.01055 0.07081 -0.01602 0.07081 C -0.01654 0.07128 -0.01706 0.07128 -0.01758 0.07174 C -0.01837 0.07243 -0.01993 0.07452 -0.01993 0.07475 C -0.02019 0.07498 -0.02045 0.07567 -0.02071 0.07637 C -0.02123 0.07868 -0.02123 0.08215 -0.02136 0.08424 C -0.02136 0.0884 -0.02123 0.09303 -0.0211 0.0972 C -0.02097 0.09812 -0.02097 0.09882 -0.02071 0.09951 C -0.01993 0.10067 -0.01837 0.10229 -0.01837 0.10252 C -0.01824 0.10206 -0.01589 0.10113 -0.01563 0.1009 C -0.01524 0.10021 -0.01511 0.09928 -0.01485 0.09859 C -0.01446 0.09789 -0.01407 0.0972 -0.01368 0.09673 C -0.01303 0.09349 -0.01316 0.09257 -0.01211 0.09025 C -0.01172 0.08956 -0.0112 0.0891 -0.01094 0.0884 C -0.00951 0.08539 -0.01081 0.08655 -0.00899 0.08563 C -0.00704 0.08586 -0.0056 0.08516 -0.0043 0.08748 C -0.00339 0.08933 -0.00313 0.09187 -0.00274 0.09396 L -0.00235 0.09581 C -0.00248 0.09673 -0.00274 0.09882 -0.00274 0.09812 C -0.00274 0.09673 -0.00222 0.09396 -0.00157 0.09303 C -0.00118 0.0928 -0.00079 0.09257 -0.00039 0.09257 C -0.00013 0.09164 0.00013 0.09095 0.00039 0.09025 C 0.00299 0.08563 0.00026 0.09257 0.00234 0.08701 C 0.00286 0.08401 0.00325 0.08285 0.00234 0.07915 C 0.00221 0.07868 0.00156 0.07868 0.00117 0.07868 C 0.00078 0.07822 0.00039 0.07753 3.71142E-6 0.07729 C -0.00039 0.07683 -0.00079 0.0766 -0.00118 0.07637 C -0.00339 0.07544 -0.00261 0.07591 -0.00547 0.07498 C -0.00599 0.07498 -0.01068 0.07359 -0.01172 0.0722 L -0.0129 0.07081 C -0.01303 0.07035 -0.01303 0.06943 -0.01329 0.06896 C -0.01472 0.06341 -0.01342 0.06989 -0.01446 0.0648 C -0.01433 0.06248 -0.01498 0.05971 -0.01407 0.05832 C -0.01277 0.0567 -0.01094 0.05809 -0.00938 0.05785 C -0.00899 0.05762 -0.0086 0.05716 -0.00821 0.05693 C -0.00769 0.0567 -0.00717 0.05647 -0.00665 0.05647 C -0.00625 0.056 -0.00573 0.05554 -0.00547 0.05508 C -0.00469 0.05369 -0.00456 0.05253 -0.0043 0.05091 C -0.00443 0.04675 -0.00365 0.04212 -0.00469 0.03841 C -0.00508 0.03656 -0.00678 0.03749 -0.00782 0.03703 C -0.00821 0.03656 -0.0086 0.03633 -0.00899 0.0361 C -0.00951 0.03587 -0.01003 0.03564 -0.01055 0.03564 C -0.01094 0.03517 -0.01146 0.03494 -0.01172 0.03425 C -0.01211 0.03286 -0.01251 0.03008 -0.01251 0.03031 C -0.01238 0.02731 -0.01238 0.02476 -0.01211 0.02221 C -0.01198 0.02152 -0.01159 0.02083 -0.01133 0.02036 C -0.01029 0.01828 -0.01016 0.01805 -0.00899 0.01666 C -0.00847 0.01527 -0.00821 0.01342 -0.00743 0.01249 L -0.00391 0.00833 L -0.00274 0.00694 L -0.00157 0.00555 C 0.00026 0.00092 -0.00026 0.00301 0.00039 -0.00047 C -0.00013 -0.00324 -0.00026 -0.00417 0.00039 0.00092 C 0.00078 0.00393 0.00078 0.00439 0.00195 0.00694 C 0.00234 0.00787 0.00273 0.00833 0.00312 0.00925 C 0.00716 0.01782 0.00586 0.01527 0.00429 0.01249 C 0.00416 0.01157 0.00403 0.01041 0.0039 0.00925 C 0.00377 0.00787 0.00364 0.00625 0.00351 0.00509 C 0.00338 0.00416 0.00325 0.0037 0.00312 0.00277 C 0.00299 0.00208 0.00286 0.00092 0.00273 2.70539E-6 C 0.00286 -0.00093 0.00273 -0.00209 0.00312 -0.00278 C 0.00351 -0.00301 0.00403 -0.00255 0.00429 -0.00185 C 0.00468 -0.00093 0.00455 0.00046 0.00468 0.00139 L 0.00429 -0.00533 " pathEditMode="relative" rAng="0" ptsTypes="AAAAAAAAAAAAAAAAAAAAAAAAAAAAAAAAAAAAAAAAAAAAAAAAAAAAAAAAAAAAAAAAAAAAAAAAAAAAAAAAAAAAAAAAAAAAAA">
                                      <p:cBhvr>
                                        <p:cTn id="224" dur="9000" fill="hold"/>
                                        <p:tgtEl>
                                          <p:spTgt spid="254"/>
                                        </p:tgtEl>
                                        <p:attrNameLst>
                                          <p:attrName>ppt_x</p:attrName>
                                          <p:attrName>ppt_y</p:attrName>
                                        </p:attrNameLst>
                                      </p:cBhvr>
                                      <p:rCtr x="-781" y="4860"/>
                                    </p:animMotion>
                                  </p:childTnLst>
                                </p:cTn>
                              </p:par>
                              <p:par>
                                <p:cTn id="225" presetID="0" presetClass="path" presetSubtype="0" repeatCount="indefinite" accel="50000" decel="17000" fill="remove" grpId="0" nodeType="withEffect">
                                  <p:stCondLst>
                                    <p:cond delay="0"/>
                                  </p:stCondLst>
                                  <p:endCondLst>
                                    <p:cond evt="onNext" delay="0">
                                      <p:tgtEl>
                                        <p:sldTgt/>
                                      </p:tgtEl>
                                    </p:cond>
                                  </p:endCondLst>
                                  <p:childTnLst>
                                    <p:animMotion origin="layout" path="M 1.68381E-6 -1.53668E-6 L 1.68381E-6 0.00023 C 0.00013 0.00741 0.00078 0.02569 1.68381E-6 0.03425 C -0.00013 0.03518 -0.00196 0.0361 -0.00235 0.0361 C -0.00274 0.03657 -0.00313 0.03726 -0.00352 0.03749 C -0.00391 0.03796 -0.00443 0.03772 -0.00469 0.03842 C -0.00508 0.03911 -0.00495 0.04027 -0.00508 0.0412 C -0.00495 0.04305 -0.00495 0.04536 -0.00469 0.04721 C -0.00456 0.04883 -0.00417 0.04999 -0.00391 0.05138 C -0.00378 0.0523 -0.00378 0.053 -0.00352 0.05369 C -0.00274 0.05554 -0.00274 0.05601 -0.00156 0.05786 C -0.00117 0.05832 -0.00078 0.05878 -0.00039 0.05925 C 0.00026 0.06272 0.00091 0.06434 1.68381E-6 0.06804 C -0.00026 0.06897 -0.00182 0.07012 -0.00235 0.07036 C -0.00495 0.07105 -0.00912 0.07128 -0.01133 0.07174 C -0.01341 0.07221 -0.0155 0.07313 -0.01758 0.07174 C -0.01823 0.07128 -0.01823 0.06989 -0.01836 0.06897 C -0.01875 0.06758 -0.01914 0.0648 -0.01914 0.06503 C -0.01901 0.06272 -0.01914 0.05994 -0.01797 0.05832 C -0.01771 0.05809 -0.01719 0.05786 -0.0168 0.05786 C -0.01641 0.0574 -0.01615 0.0567 -0.01563 0.05647 C -0.01472 0.05578 -0.01355 0.05554 -0.0125 0.05508 L -0.01133 0.05416 C -0.01081 0.05277 -0.00964 0.05161 -0.00977 0.04999 C -0.0099 0.04906 -0.0099 0.04814 -0.01016 0.04721 C -0.01081 0.04559 -0.0125 0.04559 -0.01328 0.04536 C -0.01368 0.04513 -0.01407 0.04467 -0.01446 0.04444 C -0.01511 0.0442 -0.01667 0.04374 -0.01719 0.04305 C -0.0181 0.04235 -0.01901 0.04096 -0.01954 0.03981 C -0.01993 0.03911 -0.02006 0.03842 -0.02032 0.03749 C -0.02019 0.03564 -0.02045 0.03379 -0.01993 0.03194 C -0.0198 0.03148 -0.01914 0.03171 -0.01875 0.03148 C -0.01836 0.03101 -0.0181 0.03032 -0.01758 0.03009 C -0.01732 0.02962 -0.0168 0.02962 -0.01641 0.02916 C -0.01341 0.02662 -0.01706 0.02893 -0.01407 0.02731 C -0.01368 0.02685 -0.01341 0.02615 -0.01289 0.02592 C -0.01224 0.02523 -0.01055 0.02453 -0.01055 0.02476 C -0.0099 0.02361 -0.00886 0.02268 -0.0086 0.02083 C -0.0086 0.02014 -0.00873 0.01921 -0.00899 0.01898 C -0.00964 0.01805 -0.01055 0.01805 -0.01133 0.01759 L -0.0125 0.01666 L -0.01368 0.0162 C -0.01407 0.01574 -0.01446 0.01551 -0.01485 0.01528 C -0.01537 0.01528 -0.01589 0.01504 -0.01641 0.01481 C -0.02123 0.01227 -0.0168 0.01412 -0.02032 0.0125 C -0.02058 0.01204 -0.02214 0.00833 -0.02188 0.00787 C -0.02149 0.00625 -0.01954 0.00509 -0.01954 0.00532 C -0.01928 0.00417 -0.01888 0.0037 -0.01875 0.00278 C -0.01875 0.00093 -0.0198 -0.0044 -0.01875 -0.00694 C -0.01862 -0.0074 -0.01797 -0.0074 -0.01758 -0.0074 C -0.0168 -0.00833 -0.01615 -0.00972 -0.01524 -0.01018 L -0.01289 -0.01157 C -0.0125 -0.01157 -0.01211 -0.01157 -0.01172 -0.01111 C -0.01146 -0.01041 -0.01146 -0.00972 -0.01133 -0.00879 C -0.0112 -0.00787 -0.0112 -0.00648 -0.01094 -0.00555 C -0.01094 -0.00463 -0.01068 -0.00416 -0.01055 -0.00324 C -0.01042 -0.00254 -0.01029 -0.00162 -0.01016 -0.00046 C -0.01003 0.00046 -0.01016 0.00185 -0.00977 0.00278 C -0.00925 0.00463 -0.00821 0.00556 -0.00742 0.00694 L -0.00625 0.00926 C -0.00534 0.01412 -0.0056 0.01157 -0.00625 0.02083 C -0.00638 0.02176 -0.00651 0.02245 -0.00664 0.02314 C -0.00821 0.02847 -0.0069 0.02199 -0.00782 0.02731 C -0.00768 0.0287 -0.00768 0.03009 -0.00742 0.03148 C -0.00729 0.03217 -0.0069 0.03263 -0.00664 0.03333 C -0.00651 0.03402 -0.00638 0.03472 -0.00625 0.03564 C -0.00677 0.04397 -0.00703 0.04606 -0.00625 0.05554 C -0.00612 0.05763 -0.00521 0.05878 -0.00469 0.06064 C -0.00443 0.06179 -0.00391 0.0648 -0.00391 0.06503 C -0.00404 0.06619 -0.00404 0.06804 -0.0043 0.06943 C -0.00469 0.07151 -0.00586 0.07498 -0.00586 0.07522 C -0.00573 0.07637 -0.00586 0.07799 -0.00547 0.07915 C -0.00534 0.08008 -0.00469 0.08008 -0.0043 0.08054 C -0.003 0.08262 -0.00313 0.08262 -0.00235 0.08563 C -0.00248 0.08841 -0.00235 0.09118 -0.00274 0.09396 C -0.00287 0.09466 -0.00352 0.09466 -0.00391 0.09466 C -0.00482 0.09466 -0.00573 0.09396 -0.00664 0.09396 C -0.0069 0.09304 -0.00742 0.09257 -0.00742 0.09165 C -0.00782 0.08864 -0.00768 0.08517 -0.00782 0.08193 C -0.00795 0.08123 -0.00795 0.08054 -0.00821 0.08008 C -0.0086 0.07938 -0.00899 0.07915 -0.00938 0.07869 C -0.01133 0.07869 -0.01368 0.0773 -0.01524 0.07915 C -0.01641 0.08054 -0.01511 0.08401 -0.01563 0.08609 C -0.01628 0.08841 -0.01797 0.09026 -0.01914 0.09165 C -0.0211 0.08956 -0.02019 0.09118 -0.0211 0.08609 L -0.02149 0.08424 C -0.02136 0.07776 -0.02136 0.07383 -0.02071 0.06804 C -0.02071 0.06712 -0.02045 0.06619 -0.02032 0.06526 C -0.02058 0.0611 -0.02123 0.05392 -0.02032 0.04953 C -0.02019 0.04837 -0.01967 0.04768 -0.01914 0.04721 C -0.01849 0.04675 -0.01758 0.04698 -0.0168 0.04675 C -0.01446 0.04582 -0.01615 0.04629 -0.01407 0.04536 C -0.01302 0.04467 -0.01094 0.04397 -0.01094 0.0442 C -0.01055 0.04351 -0.01029 0.04282 -0.00977 0.04258 C -0.00899 0.04189 -0.00821 0.04166 -0.00742 0.0412 C -0.00703 0.04073 -0.00664 0.04073 -0.00625 0.04027 C -0.0043 0.03865 -0.00521 0.03934 -0.00352 0.03842 C -0.00287 0.03448 -0.00248 0.03379 -0.00352 0.02777 C -0.00365 0.02708 -0.0043 0.02731 -0.00469 0.02731 C -0.00573 0.02685 -0.00677 0.02662 -0.00782 0.02638 C -0.01016 0.02615 -0.0125 0.02592 -0.01485 0.02592 C -0.01823 0.02384 -0.01654 0.02592 -0.01797 0.02176 C -0.01849 0.02014 -0.01954 0.01759 -0.01954 0.01782 C -0.01941 0.01666 -0.01954 0.01551 -0.01914 0.01481 C -0.01732 0.01088 -0.01745 0.01273 -0.01563 0.01111 C -0.01524 0.01088 -0.01498 0.01018 -0.01446 0.00972 C -0.01381 0.00926 -0.01289 0.0088 -0.01211 0.00833 L -0.01094 0.00787 C -0.00808 0.00417 -0.01172 0.00833 -0.00821 0.00556 C -0.00782 0.00532 -0.00742 0.00463 -0.00703 0.00417 C -0.00677 0.0037 -0.00638 0.00301 -0.00625 0.00232 C -0.0056 -0.00208 -0.0069 -0.00324 -0.00469 -0.00463 C -0.00443 -0.00486 -0.00417 -0.00463 -0.00391 -0.00463 " pathEditMode="relative" rAng="0" ptsTypes="AAAAAAAAAAAAAAAAAAAAAAAAAAAAAAAAAAAAAAAAAAAAAAAAAAAAAAAAAAAAAAAAAAAAAAAAAAAAAAAAAAAAAAAAAAAAAAAAAAAAAAAAAAAAAAAAA">
                                      <p:cBhvr>
                                        <p:cTn id="226" dur="9000" fill="hold"/>
                                        <p:tgtEl>
                                          <p:spTgt spid="261"/>
                                        </p:tgtEl>
                                        <p:attrNameLst>
                                          <p:attrName>ppt_x</p:attrName>
                                          <p:attrName>ppt_y</p:attrName>
                                        </p:attrNameLst>
                                      </p:cBhvr>
                                      <p:rCtr x="-1081" y="4143"/>
                                    </p:animMotion>
                                  </p:childTnLst>
                                </p:cTn>
                              </p:par>
                              <p:par>
                                <p:cTn id="227" presetID="0" presetClass="path" presetSubtype="0" repeatCount="indefinite" accel="50000" decel="17000" fill="remove" grpId="0" nodeType="withEffect">
                                  <p:stCondLst>
                                    <p:cond delay="0"/>
                                  </p:stCondLst>
                                  <p:endCondLst>
                                    <p:cond evt="onNext" delay="0">
                                      <p:tgtEl>
                                        <p:sldTgt/>
                                      </p:tgtEl>
                                    </p:cond>
                                  </p:endCondLst>
                                  <p:childTnLst>
                                    <p:animMotion origin="layout" path="M 2.18518E-6 -4.37862E-6 L 2.18518E-6 0.00024 C -0.00065 0.00024 -0.00117 0.00024 -0.00183 0.00047 C -0.00196 0.00047 -0.00222 0.0007 -0.00235 0.0007 C -0.003 0.00093 -0.00365 0.00139 -0.0043 0.00139 L -0.00625 0.00186 C -0.00651 0.00186 -0.00677 0.00209 -0.00703 0.00209 C -0.00743 0.00232 -0.00821 0.00255 -0.0086 0.00278 C -0.00886 0.00301 -0.00899 0.00324 -0.00925 0.00348 C -0.00951 0.00348 -0.0099 0.00348 -0.01016 0.00324 C -0.01029 0.00301 -0.01029 0.00255 -0.01029 0.00209 C -0.01029 0.00093 -0.01029 -0.00023 -0.01016 -0.00138 C -0.01016 -0.00162 -0.01003 -0.00208 -0.01003 -0.00231 C -0.00964 -0.00347 -0.00873 -0.00439 -0.00821 -0.00486 C -0.00808 -0.00509 -0.00782 -0.00532 -0.00769 -0.00555 C -0.00391 -0.00786 -0.0069 -0.00624 0.00169 -0.00648 C 0.00182 -0.00694 0.00208 -0.00717 0.00208 -0.00763 C 0.00221 -0.00948 0.00182 -0.00948 0.00117 -0.01041 C 0.00091 -0.01064 0.00078 -0.01087 0.00052 -0.0111 C 0.00039 -0.01134 0.00013 -0.01134 2.18518E-6 -0.01134 C -0.00052 -0.0118 -0.00104 -0.0118 -0.00156 -0.01203 L -0.00274 -0.01272 L -0.00339 -0.01319 C -0.00352 -0.01388 -0.00378 -0.01458 -0.00339 -0.01527 C -0.00313 -0.01573 -0.00287 -0.01573 -0.00261 -0.01596 C -0.00222 -0.0162 -0.00143 -0.01666 -0.00143 -0.01643 C 0.00091 -0.01643 0.00312 -0.01643 0.00534 -0.0162 C 0.00573 -0.0162 0.00599 -0.01596 0.00638 -0.01596 C 0.00703 -0.01573 0.00768 -0.01573 0.00833 -0.0155 C 0.00885 -0.01573 0.01042 -0.0155 0.0112 -0.0162 C 0.01146 -0.01643 0.01159 -0.01666 0.01185 -0.01689 C 0.01393 -0.01643 0.01419 -0.01735 0.01315 -0.01134 C 0.01315 -0.01087 0.01263 -0.0111 0.01237 -0.01064 C 0.01042 -0.00856 0.01198 -0.00948 0.00924 -0.00902 C 0.00794 -0.00786 0.00911 -0.00856 0.00716 -0.00786 C 0.0069 -0.00786 0.00677 -0.00763 0.00651 -0.00763 C 0.00625 -0.0074 0.00586 -0.0074 0.0056 -0.00717 C 0.0039 -0.00578 0.00417 -0.00694 0.0039 -0.00486 C 0.0039 -0.00347 0.00377 -0.00231 0.00403 -0.00092 C 0.00403 -0.00069 0.00521 0.00047 0.00534 0.0007 C 0.00586 0.00116 0.00638 0.00186 0.0069 0.00209 C 0.00768 0.00255 0.00794 0.00255 0.00872 0.00324 C 0.00885 0.00324 0.00911 0.00371 0.00924 0.00394 C 0.00976 0.00463 0.01029 0.0051 0.01068 0.00602 C 0.01081 0.00625 0.01094 0.00672 0.01107 0.00695 C 0.0112 0.00764 0.01146 0.00903 0.01146 0.00926 C 0.01133 0.01065 0.01146 0.01204 0.0112 0.01366 C 0.0112 0.01389 0.01081 0.01389 0.01068 0.01435 C 0.01055 0.01458 0.01055 0.01505 0.01042 0.01528 C 0.01016 0.01597 0.00898 0.0169 0.00846 0.01736 C 0.00833 0.01759 0.00807 0.01759 0.00794 0.01782 C 0.00768 0.01806 0.00755 0.01829 0.00729 0.01852 C 0.00677 0.01898 0.00625 0.01921 0.00573 0.01991 C 0.00521 0.02037 0.00482 0.02106 0.0043 0.02153 L 0.00273 0.02292 C 0.00247 0.02315 0.00208 0.02338 0.00195 0.02361 C 0.00143 0.0243 0.00052 0.02523 2.18518E-6 0.02616 C -0.00026 0.02639 -0.00039 0.02685 -0.00065 0.02708 C -0.00065 0.02754 -0.00078 0.02778 -0.00078 0.02824 C -0.00078 0.03032 -0.00091 0.03264 -0.00026 0.03449 C -0.00013 0.03495 0.00013 0.03518 0.00039 0.03541 C 0.00052 0.03634 0.00052 0.03703 0.00091 0.0375 C 0.0013 0.03819 0.00169 0.03842 0.00208 0.03888 C 0.00234 0.03912 0.00247 0.03958 0.00273 0.03958 L 0.0039 0.04027 C 0.00403 0.0405 0.00417 0.04074 0.00443 0.04074 L 0.00521 0.04097 C 0.00664 0.04282 0.00482 0.04074 0.00651 0.04236 C 0.00677 0.04259 0.0069 0.04305 0.00716 0.04305 C 0.00781 0.04374 0.00794 0.04374 0.00846 0.04444 C 0.00872 0.0449 0.00885 0.04536 0.00911 0.0456 C 0.0095 0.04606 0.01029 0.04698 0.01029 0.04722 C 0.01042 0.04768 0.01068 0.04837 0.01068 0.04907 C 0.01055 0.05208 0.01068 0.05485 0.01042 0.05786 C 0.01042 0.05902 0.00937 0.05948 0.00885 0.05948 L -0.00065 0.05994 C -0.00117 0.06018 -0.00143 0.06018 -0.00196 0.06087 C -0.00222 0.0611 -0.00248 0.06156 -0.00274 0.06203 C -0.00365 0.06295 -0.00352 0.06226 -0.00417 0.06365 C -0.00443 0.06434 -0.00469 0.06504 -0.00495 0.06573 L -0.00534 0.06689 L -0.00573 0.06897 L -0.00586 0.0699 C -0.00586 0.07082 -0.00573 0.07152 -0.00573 0.07244 C -0.0056 0.07314 -0.00534 0.07383 -0.00534 0.07452 C -0.00482 0.07753 -0.00534 0.07429 -0.00495 0.07684 C -0.00482 0.07776 -0.00469 0.07846 -0.00456 0.07938 C -0.00443 0.08008 -0.00417 0.08147 -0.00417 0.0817 C -0.00417 0.08471 -0.00417 0.08795 -0.0043 0.09119 C -0.0043 0.09165 -0.00443 0.09211 -0.00469 0.09211 C -0.00521 0.09234 -0.00573 0.09188 -0.00625 0.09188 C -0.00677 0.09096 -0.00795 0.0891 -0.00821 0.08772 L -0.00847 0.08656 C -0.00834 0.08332 -0.00834 0.08008 -0.00821 0.07684 C -0.00821 0.07568 -0.00756 0.07337 -0.00729 0.07267 C -0.00716 0.07244 -0.0069 0.07198 -0.0069 0.07175 C -0.00612 0.06897 -0.00743 0.07267 -0.00612 0.0692 C -0.00573 0.06642 -0.00625 0.06943 -0.00534 0.06642 C -0.00508 0.06596 -0.00508 0.06527 -0.00495 0.0648 C -0.00482 0.06365 -0.00482 0.06272 -0.00469 0.06156 C -0.00469 0.06087 -0.00443 0.06018 -0.0043 0.05948 L -0.00417 0.05809 C -0.00417 0.05717 -0.0043 0.05601 -0.0043 0.05508 C -0.00443 0.05416 -0.00456 0.05254 -0.00469 0.05184 C -0.00482 0.05138 -0.00482 0.05115 -0.00495 0.05069 C -0.00495 0.05022 -0.00508 0.04884 -0.00534 0.04837 C -0.00534 0.04791 -0.0056 0.04768 -0.00573 0.04722 C -0.00651 0.04259 -0.0056 0.04745 -0.00651 0.04374 C -0.00651 0.04351 -0.00664 0.04305 -0.00664 0.04282 C -0.00677 0.04236 -0.00677 0.04189 -0.0069 0.04143 C -0.0069 0.04097 -0.00716 0.04074 -0.00729 0.04027 C -0.00729 0.04004 -0.00743 0.03958 -0.00743 0.03935 C -0.00743 0.03819 -0.00743 0.03703 -0.00729 0.03588 C -0.00703 0.03449 -0.00677 0.03495 -0.00625 0.03449 C -0.0043 0.0324 -0.00586 0.03356 -0.00456 0.03264 C -0.00365 0.03287 -0.00274 0.03287 -0.00183 0.0331 C -0.0013 0.0331 -0.00078 0.03379 -0.00039 0.03402 C -0.00013 0.03426 0.00013 0.03426 0.00039 0.03449 C 0.00065 0.03472 0.00091 0.03518 0.0013 0.03541 C 0.00156 0.03564 0.00182 0.03564 0.00208 0.03588 C 0.00443 0.03703 0.00221 0.03611 0.00403 0.0368 C 0.00443 0.0368 0.00846 0.03819 0.0095 0.03541 C 0.00963 0.03518 0.00963 0.03449 0.00963 0.03402 C 0.00963 0.0324 0.00963 0.03078 0.0095 0.02916 C 0.0095 0.0287 0.00924 0.02754 0.00911 0.02685 C 0.00898 0.02546 0.00898 0.0243 0.00885 0.02292 C 0.00872 0.02153 0.00833 0.02153 0.00794 0.01991 C 0.00781 0.01921 0.00768 0.01875 0.00755 0.01806 C 0.00729 0.01736 0.0069 0.01667 0.00651 0.01597 C 0.00638 0.01574 0.00625 0.01551 0.00599 0.01528 C 0.00573 0.01505 0.00547 0.01505 0.00521 0.01505 C 0.00417 0.01435 0.00403 0.01412 0.00312 0.01389 C 0.00234 0.01389 0.00169 0.01366 0.00091 0.01366 C -0.00013 0.01366 -0.00117 0.01366 -0.00222 0.01389 C -0.00235 0.01389 -0.00261 0.01412 -0.00274 0.01435 C -0.00313 0.01458 -0.00326 0.01528 -0.00352 0.01574 C -0.00391 0.0162 -0.0043 0.01667 -0.00469 0.01713 C -0.00547 0.01806 -0.00508 0.01759 -0.00586 0.01806 C -0.00638 0.01806 -0.00677 0.01806 -0.00729 0.01782 C -0.00743 0.01759 -0.00729 0.01713 -0.00743 0.01667 C -0.00756 0.01644 -0.00769 0.01597 -0.00782 0.01574 C -0.00795 0.01482 -0.00821 0.01389 -0.00821 0.01296 C -0.00821 0.01158 -0.00821 0.01042 -0.00808 0.00903 C -0.00795 0.00857 -0.00782 0.00834 -0.00769 0.0081 C -0.00743 0.00764 -0.00716 0.00764 -0.0069 0.00741 C -0.00573 0.00648 -0.00482 0.00672 -0.00352 0.00672 C -0.00248 0.00602 -0.00313 0.00648 -0.00222 0.00417 L -0.00183 0.00324 C -0.00222 0.0088 -0.00156 0.00348 -0.00235 0.00672 C -0.00248 0.00718 -0.00248 0.00764 -0.00261 0.0081 C -0.00274 0.00857 -0.003 0.00926 -0.00313 0.00972 C -0.00339 0.01042 -0.00391 0.01204 -0.00352 0.01181 L -0.003 0.01158 C -0.00287 0.01111 -0.00274 0.01088 -0.00261 0.01042 C -0.00235 0.01019 -0.00222 0.00972 -0.00196 0.00949 C -0.00156 0.00857 -0.0017 0.00787 -0.00117 0.00695 C -0.00104 0.00672 -0.00078 0.00648 -0.00065 0.00625 C -0.00039 0.00648 -0.00013 0.00648 2.18518E-6 0.00672 C 0.00013 0.00695 2.18518E-6 0.00741 0.00013 0.00764 C 0.00039 0.00787 0.00078 0.00741 0.00078 0.00764 " pathEditMode="relative" rAng="0" ptsTypes="AAAAAAAAAAAAAAAAAAAAAAAAAAAAAAAAAAAAAAAAAAAAAAAAAAAAAAAAAAAAAAAAAAAAAAAAAAAAAAAAAAAAAAAAAAAAAAAAAAAAAAAAAAAAAAAAAAAAAAAAAAAAAAAAAAAAAAAAAAAAAAAAAAAAAAAAAAAAAAAA">
                                      <p:cBhvr>
                                        <p:cTn id="228" dur="9000" fill="hold"/>
                                        <p:tgtEl>
                                          <p:spTgt spid="252"/>
                                        </p:tgtEl>
                                        <p:attrNameLst>
                                          <p:attrName>ppt_x</p:attrName>
                                          <p:attrName>ppt_y</p:attrName>
                                        </p:attrNameLst>
                                      </p:cBhvr>
                                      <p:rCtr x="169" y="3749"/>
                                    </p:animMotion>
                                  </p:childTnLst>
                                </p:cTn>
                              </p:par>
                              <p:par>
                                <p:cTn id="229" presetID="0" presetClass="path" presetSubtype="0" repeatCount="indefinite" accel="50000" decel="17000" fill="remove" grpId="0" nodeType="withEffect">
                                  <p:stCondLst>
                                    <p:cond delay="0"/>
                                  </p:stCondLst>
                                  <p:endCondLst>
                                    <p:cond evt="onNext" delay="0">
                                      <p:tgtEl>
                                        <p:sldTgt/>
                                      </p:tgtEl>
                                    </p:cond>
                                  </p:endCondLst>
                                  <p:childTnLst>
                                    <p:animMotion origin="layout" path="M 4.70113E-7 -4.34159E-6 L 4.70113E-7 0.00024 C 0.00091 -0.00138 0.00195 -0.00162 0.00117 -0.0037 C 0.00104 -0.00416 0.00078 -0.00416 0.00065 -0.00439 C 0.00052 -0.00486 0.00039 -0.00509 0.00026 -0.00555 C 0.00013 -0.00578 -0.00026 -0.00601 -0.00039 -0.00648 C -0.00039 -0.00763 -0.00039 -0.00902 -0.00013 -0.00995 C 4.70113E-7 -0.01064 0.00039 -0.01087 0.00065 -0.01134 C 0.00117 -0.01203 0.00117 -0.0118 0.00182 -0.01249 C 0.00195 -0.01272 0.00221 -0.01319 0.00234 -0.01342 C 0.0026 -0.01365 0.00286 -0.01365 0.00299 -0.01388 C 0.00312 -0.01411 0.00312 -0.01458 0.00339 -0.01481 C 0.00352 -0.01527 0.00378 -0.01527 0.00391 -0.0155 C 0.00391 -0.0162 0.00391 -0.01805 0.00339 -0.01874 C 0.00299 -0.0192 0.0026 -0.0192 0.00221 -0.01944 C 0.00117 -0.02013 0.00182 -0.01967 4.70113E-7 -0.02013 C -0.0013 -0.02082 -0.00078 -0.02036 -0.00169 -0.02152 C -0.00182 -0.02175 -0.00195 -0.02221 -0.00195 -0.02244 C -0.00195 -0.02406 -0.00169 -0.02406 -0.00091 -0.02453 C -0.00091 -0.0243 0.00052 -0.02545 0.00078 -0.02568 C 0.00104 -0.02568 0.0013 -0.02592 0.00143 -0.02592 L 0.0026 -0.0273 C 0.00273 -0.02777 0.00286 -0.028 0.00299 -0.02846 C 0.00312 -0.02892 0.00312 -0.02939 0.00312 -0.02985 C 0.00326 -0.03008 0.00326 -0.03054 0.00339 -0.03078 C 0.00326 -0.03193 0.00352 -0.03355 0.00299 -0.03402 C -0.00078 -0.03656 0.00026 -0.03402 -0.00156 -0.03332 C -0.00195 -0.03309 -0.00247 -0.03309 -0.00287 -0.03286 L -0.00404 -0.03216 C -0.00417 -0.03216 -0.00443 -0.03216 -0.00456 -0.03193 C -0.00495 -0.03147 -0.00521 -0.03124 -0.0056 -0.03078 C -0.00573 -0.03078 -0.00599 -0.03054 -0.00612 -0.03054 C -0.00651 -0.03031 -0.00677 -0.03008 -0.00716 -0.02985 C -0.00729 -0.02962 -0.00755 -0.02939 -0.00768 -0.02916 C -0.00807 -0.02892 -0.00833 -0.02892 -0.00873 -0.02869 C -0.00925 -0.02846 -0.00977 -0.02846 -0.01029 -0.028 C -0.01068 -0.02777 -0.0112 -0.02754 -0.01159 -0.0273 C -0.01276 -0.02684 -0.01406 -0.02684 -0.01511 -0.02661 C -0.01524 -0.02615 -0.01537 -0.02592 -0.0155 -0.02522 C -0.01602 -0.02244 -0.01563 -0.01712 -0.0155 -0.0155 C -0.0155 -0.01527 -0.01537 -0.01481 -0.01537 -0.01458 C -0.01511 -0.01388 -0.01459 -0.01249 -0.01459 -0.01226 C -0.01354 -0.01249 -0.01263 -0.01249 -0.01159 -0.01272 C -0.01133 -0.01296 -0.0112 -0.01342 -0.01107 -0.01342 C -0.01055 -0.01365 -0.01016 -0.01319 -0.00964 -0.01319 C -0.00951 -0.01272 -0.00925 -0.01249 -0.00925 -0.01203 C -0.00925 -0.01018 -0.00925 -0.00833 -0.00951 -0.00648 C -0.00964 -0.00578 -0.01003 -0.00509 -0.01029 -0.00439 C -0.01042 -0.00416 -0.01042 -0.0037 -0.01068 -0.00347 C -0.0112 -0.00254 -0.01172 -0.00162 -0.01198 -0.00023 C -0.0125 0.00232 -0.01211 0.00116 -0.01276 0.00278 C -0.01263 0.0044 -0.01289 0.00787 -0.01185 0.00903 C -0.01159 0.00949 -0.01133 0.00926 -0.01107 0.00949 C -0.00899 0.01204 -0.01081 0.00996 -0.00495 0.01042 C -0.00417 0.01065 -0.00326 0.01065 -0.00247 0.01088 C -0.00234 0.01088 -0.00208 0.01088 -0.00195 0.01111 C -0.00143 0.01158 -0.00104 0.01296 -0.00078 0.01366 C -0.00039 0.01528 -0.00013 0.01644 -0.00078 0.01852 C -0.00091 0.01921 -0.00143 0.01921 -0.00195 0.01921 L -0.01029 0.01944 C -0.01068 0.01968 -0.0112 0.01968 -0.01159 0.01991 C -0.01185 0.01991 -0.01198 0.01991 -0.01224 0.02014 C -0.01276 0.02106 -0.01328 0.02176 -0.01354 0.02268 C -0.01367 0.02315 -0.0138 0.02361 -0.01393 0.02407 C -0.01433 0.02546 -0.01433 0.02616 -0.01459 0.02754 C -0.01302 0.0294 -0.0138 0.0287 -0.01224 0.0294 C -0.01016 0.03078 -0.01237 0.0294 -0.01029 0.03032 C -0.0099 0.03055 -0.00912 0.03102 -0.00912 0.03125 C -0.00886 0.03148 -0.0086 0.03171 -0.00847 0.03217 C -0.00833 0.0324 -0.00833 0.03287 -0.00833 0.0331 C -0.0082 0.03356 -0.00807 0.03402 -0.00794 0.03449 C -0.00794 0.03541 -0.00794 0.03634 -0.00807 0.03726 C -0.00833 0.03819 -0.00912 0.03981 -0.00951 0.04074 C -0.00964 0.0412 -0.00964 0.04166 -0.0099 0.04212 C -0.01016 0.04282 -0.01068 0.04351 -0.01107 0.04421 C -0.01133 0.04513 -0.01159 0.0456 -0.01185 0.04675 C -0.01185 0.04722 -0.01198 0.04768 -0.01198 0.04814 C -0.01198 0.04953 -0.01198 0.05115 -0.01185 0.05254 C -0.01172 0.0537 -0.01081 0.05532 -0.01068 0.05601 C -0.01055 0.05647 -0.01055 0.0567 -0.01042 0.05717 C -0.01029 0.05763 -0.00964 0.05925 -0.00951 0.05948 L -0.00886 0.06272 L -0.00873 0.06365 C -0.00886 0.06619 -0.00886 0.06851 -0.00912 0.07105 C -0.00912 0.07152 -0.00938 0.07175 -0.00951 0.07198 C -0.00964 0.07267 -0.00964 0.07337 -0.0099 0.07383 C -0.01029 0.07499 -0.01081 0.07591 -0.0112 0.07684 L -0.01159 0.078 C -0.01211 0.08054 -0.01172 0.07938 -0.01237 0.081 C -0.01289 0.08355 -0.0125 0.08355 -0.0138 0.08239 C -0.01393 0.08239 -0.0142 0.08193 -0.01433 0.0817 C -0.01472 0.08077 -0.01498 0.07985 -0.01537 0.07869 C -0.01537 0.07823 -0.01537 0.078 -0.0155 0.07753 C -0.01563 0.0773 -0.01576 0.07684 -0.01589 0.07661 C -0.01602 0.07591 -0.01615 0.07522 -0.01628 0.07452 L -0.01641 0.07337 C -0.01641 0.07036 -0.01667 0.06804 -0.01589 0.0655 C -0.01576 0.06504 -0.0155 0.06457 -0.01537 0.06411 C -0.01511 0.06295 -0.01511 0.06249 -0.01459 0.06156 C -0.0142 0.0611 -0.01341 0.06018 -0.01341 0.06041 L -0.01263 0.05809 L -0.01224 0.05717 C -0.01211 0.05647 -0.01211 0.05601 -0.01198 0.05532 C -0.01198 0.05462 -0.01185 0.05254 -0.01159 0.05161 C -0.01133 0.05092 -0.0112 0.04999 -0.01081 0.04953 C -0.01068 0.0493 -0.01042 0.04884 -0.01029 0.04884 C -0.0099 0.04837 -0.00912 0.04814 -0.00912 0.04837 C -0.00807 0.04814 -0.00716 0.04814 -0.00612 0.04837 C -0.00586 0.04837 -0.0056 0.0486 -0.00534 0.04884 C -0.00495 0.04907 -0.00456 0.04953 -0.00417 0.05022 L -0.003 0.05231 L -0.00274 0.05439 C -0.0026 0.05462 -0.00247 0.05508 -0.00247 0.05532 C -0.00221 0.05717 -0.00234 0.05624 -0.00208 0.05786 C -0.00208 0.05879 -0.00195 0.05994 -0.00195 0.06087 C -0.00182 0.06318 -0.00169 0.0655 -0.00156 0.06781 C -0.00143 0.06828 -0.00143 0.06897 -0.0013 0.0692 C -0.00117 0.06966 -0.00091 0.07013 -0.00078 0.07036 C -0.00039 0.07059 0.00039 0.07105 0.00039 0.07128 C 0.00117 0.07082 0.00195 0.07082 0.0026 0.07036 C 0.00299 0.07013 0.00378 0.06897 0.00378 0.0692 C 0.00456 0.06272 0.0043 0.06619 0.00391 0.05508 C 0.00391 0.05416 0.00352 0.05022 0.00339 0.04976 L 0.00273 0.04837 C 0.00247 0.04652 0.00286 0.04814 0.00182 0.04606 C 0.00169 0.0456 0.00156 0.04513 0.00143 0.0449 C 0.00117 0.04444 0.00091 0.04421 0.00065 0.04398 C 4.70113E-7 0.04305 4.70113E-7 0.04282 -0.00039 0.04189 C -0.00026 0.03981 -0.00039 0.03773 -0.00013 0.03588 C -0.00013 0.03541 0.00026 0.03495 0.00039 0.03449 C 0.00065 0.03426 0.00078 0.03402 0.00104 0.03379 C 0.00169 0.0331 0.00169 0.03333 0.00234 0.03287 C 0.0026 0.03264 0.00273 0.03217 0.00299 0.03217 C 0.00352 0.03171 0.00456 0.03148 0.00456 0.03171 C 0.00469 0.03125 0.00495 0.03102 0.00508 0.03078 C 0.00586 0.0294 0.0056 0.02847 0.00534 0.02639 C 0.00521 0.02569 0.00482 0.02477 0.00456 0.02407 C 0.00443 0.02361 0.0043 0.02315 0.00417 0.02268 C 0.00391 0.02199 0.00365 0.02153 0.00339 0.02083 C 0.00326 0.0206 0.00312 0.01991 0.00299 0.01944 C 0.00273 0.01898 0.0026 0.01852 0.00234 0.01806 C 0.00221 0.01782 0.00208 0.01736 0.00195 0.01713 C 0.00208 0.0162 0.00208 0.01551 0.00221 0.01458 C 0.00221 0.01389 0.00247 0.0132 0.00273 0.0125 C 0.00326 0.01181 0.00339 0.01204 0.00391 0.01158 C 0.00417 0.01134 0.00443 0.01111 0.00469 0.01088 C 0.00521 0.00996 0.00586 0.00949 0.00612 0.00834 C 0.00638 0.00695 0.00612 0.00764 0.00664 0.00625 C 0.00651 0.00162 0.00677 -0.00069 0.00612 -0.00439 C 0.00599 -0.00486 0.00599 -0.00509 0.00586 -0.00555 C 0.00534 -0.00786 0.00573 -0.00601 0.00495 -0.00786 C 0.00456 -0.00856 0.00417 -0.00995 0.00417 -0.00972 C 0.00404 -0.01041 0.00391 -0.01064 0.00391 -0.0111 C 0.00391 -0.01157 0.00404 -0.01203 0.00417 -0.01249 C 0.00443 -0.01342 0.0056 -0.01458 0.00586 -0.01481 C 0.00612 -0.01504 0.00625 -0.01527 0.00651 -0.0155 L 0.00768 -0.01758 L 0.0082 -0.01874 C 0.00872 -0.02129 0.00807 -0.01805 0.00885 -0.02082 C 0.00951 -0.02337 0.00872 -0.02175 0.00977 -0.0236 L 0.01016 -0.02568 L 0.01042 -0.02661 C 0.01029 -0.02846 0.01042 -0.03054 0.01016 -0.03216 C 0.01003 -0.03332 0.00951 -0.03402 0.00938 -0.03494 C 0.00938 -0.0354 0.00925 -0.03587 0.00925 -0.0361 C 0.00912 -0.03656 0.00899 -0.03679 0.00885 -0.03702 C 0.00872 -0.03749 0.00872 -0.03795 0.00859 -0.03818 C 0.00846 -0.03841 0.0082 -0.03864 0.00807 -0.03888 C 0.00781 -0.03911 0.00768 -0.03957 0.00742 -0.0398 C 0.0069 -0.03957 0.00625 -0.03957 0.00573 -0.03911 C 0.00534 -0.03911 0.00456 -0.03841 0.00456 -0.03818 C 0.0043 -0.03818 0.00417 -0.03772 0.00391 -0.03749 C 0.00365 -0.03726 0.00339 -0.03702 0.00312 -0.03679 C 0.00299 -0.03656 0.00273 -0.03633 0.0026 -0.0361 C 0.00234 -0.03587 0.00208 -0.0354 0.00182 -0.03494 C 0.00013 -0.0324 0.0026 -0.03587 0.00026 -0.03263 C 4.70113E-7 -0.0324 -0.00013 -0.03193 -0.00039 -0.03193 C -0.00091 -0.0317 -0.00156 -0.0317 -0.00208 -0.03147 C -0.00274 -0.0317 -0.00326 -0.0317 -0.00378 -0.03193 C -0.0043 -0.03216 -0.00495 -0.03263 -0.00495 -0.0324 C -0.00534 -0.0324 -0.00625 -0.03193 -0.00651 -0.03124 C -0.00729 -0.02985 -0.00729 -0.02916 -0.00768 -0.0273 C -0.00807 -0.02291 -0.00794 -0.02499 -0.00768 -0.01805 C -0.00768 -0.01712 -0.00755 -0.01458 -0.00729 -0.01342 C -0.00729 -0.01296 -0.00703 -0.01249 -0.0069 -0.01203 C -0.00677 -0.01134 -0.00677 -0.01041 -0.00651 -0.00972 C -0.00638 -0.00902 -0.00612 -0.00833 -0.00599 -0.00763 C -0.00586 -0.00694 -0.00573 -0.00648 -0.0056 -0.00578 C -0.00482 -0.00324 -0.00547 -0.00648 -0.00495 -0.0037 C -0.00508 -0.00277 -0.00495 -0.00162 -0.00521 -0.00069 C -0.00534 -0.00023 -0.0056 -0.00023 -0.00573 -0.00023 C -0.00599 -0.00046 -0.00586 -0.00092 -0.00599 -0.00138 C -0.00599 -0.00185 -0.00612 -0.00231 -0.00612 -0.00277 C -0.00638 -0.00254 -0.00677 -0.00277 -0.0069 -0.00231 C -0.00716 -0.00208 -0.00716 -0.00162 -0.00716 -0.00138 C -0.00716 -0.00046 -0.00677 0.00024 -0.00638 0.0007 C -0.00625 0.00093 -0.00599 0.00093 -0.00573 0.00116 C -0.00391 0.00324 -0.00443 0.00301 -0.00013 0.00116 C 0.00013 0.00093 -0.00052 0.00024 -0.00078 -0.00023 C -0.00091 -0.00046 -0.00117 -0.00069 -0.0013 -0.00092 C -0.00156 -0.00138 -0.00169 -0.00162 -0.00195 -0.00208 C -0.00195 -0.00231 -0.00208 -0.00277 -0.00208 -0.003 C -0.00221 -0.00393 -0.00221 -0.00486 -0.00234 -0.00578 C -0.00274 -0.00879 -0.0026 -0.00578 -0.00326 -0.00833 C -0.00339 -0.00856 -0.00326 -0.00902 -0.00326 -0.00925 " pathEditMode="relative" rAng="0" ptsTypes="AAAAAAAAAAAAAAAAAAAAAAAAAAAAAAAAAAAAAAAAAAAAAAAAAAAAAAAAAAAAAAAAAAAAAAAAAAAAAAAAAAAAAAAAAAAAAAAAAAAAAAAAAAAAAAAAAAAAAAAAAAAAAAAAAAAAAAAAAAAAAAAAAAAAAAAAAAAAAAAAAAAAAAAAAAAAAAAAAAAAAAAAAAAAAAAAAAAAAAAAAAAAA">
                                      <p:cBhvr>
                                        <p:cTn id="230" dur="9000" fill="hold"/>
                                        <p:tgtEl>
                                          <p:spTgt spid="265"/>
                                        </p:tgtEl>
                                        <p:attrNameLst>
                                          <p:attrName>ppt_x</p:attrName>
                                          <p:attrName>ppt_y</p:attrName>
                                        </p:attrNameLst>
                                      </p:cBhvr>
                                      <p:rCtr x="-313" y="2152"/>
                                    </p:animMotion>
                                  </p:childTnLst>
                                </p:cTn>
                              </p:par>
                              <p:par>
                                <p:cTn id="231" presetID="0" presetClass="path" presetSubtype="0" repeatCount="indefinite" accel="50000" decel="50000" fill="remove" grpId="0" nodeType="withEffect">
                                  <p:stCondLst>
                                    <p:cond delay="0"/>
                                  </p:stCondLst>
                                  <p:endCondLst>
                                    <p:cond evt="onNext" delay="0">
                                      <p:tgtEl>
                                        <p:sldTgt/>
                                      </p:tgtEl>
                                    </p:cond>
                                  </p:endCondLst>
                                  <p:childTnLst>
                                    <p:animMotion origin="layout" path="M -2.40787E-6 -1.35154E-6 L -2.40787E-6 0.00023 C 0.00026 -0.00116 0.00052 -0.00254 0.00065 -0.0037 C 0.00078 -0.0044 0.00078 -0.00509 0.00091 -0.00578 C 0.00091 -0.00625 0.00104 -0.00671 0.00104 -0.00717 C 0.00117 -0.00787 0.00117 -0.00856 0.0013 -0.00926 C 0.00143 -0.01041 0.00157 -0.0118 0.00222 -0.0125 C 0.00261 -0.01273 0.00287 -0.01273 0.00326 -0.01273 C 0.0043 -0.01296 0.00534 -0.01296 0.00638 -0.01319 L 0.00769 -0.01342 C 0.00821 -0.01365 0.00899 -0.01388 0.00951 -0.01412 C 0.0099 -0.01458 0.01016 -0.01481 0.01042 -0.01527 C 0.01107 -0.0162 0.0112 -0.01666 0.01159 -0.01759 C 0.01185 -0.02013 0.01198 -0.02013 0.01159 -0.02291 C 0.01146 -0.0243 0.0112 -0.0243 0.01068 -0.02499 C 0.01042 -0.02522 0.01016 -0.02569 0.0099 -0.02592 C 0.00938 -0.02661 0.00808 -0.02661 0.00769 -0.02661 C 0.00743 -0.02684 0.00716 -0.02708 0.0069 -0.02708 C 0.00651 -0.02731 0.00612 -0.02731 0.00573 -0.02731 C 0.00547 -0.02754 0.00521 -0.02777 0.00495 -0.02777 C 0.00469 -0.028 0.0043 -0.028 0.00404 -0.028 C 0.00365 -0.0287 0.00313 -0.02916 0.00287 -0.02985 C 0.00274 -0.03008 0.00274 -0.03055 0.00261 -0.03078 C 0.00274 -0.03124 0.00274 -0.0317 0.00287 -0.03194 C 0.00313 -0.0324 0.00352 -0.0324 0.00378 -0.03263 C 0.00404 -0.03286 0.00417 -0.03286 0.00443 -0.03309 C 0.00599 -0.03332 0.00769 -0.03356 0.00925 -0.03379 C 0.00951 -0.03379 0.00964 -0.03379 0.0099 -0.03402 C 0.01081 -0.03471 0.01094 -0.03587 0.01159 -0.03749 C 0.01276 -0.04027 0.01172 -0.03772 0.01263 -0.04027 C 0.01276 -0.04073 0.01289 -0.04096 0.01302 -0.04142 C 0.01316 -0.04189 0.01342 -0.04258 0.01355 -0.04304 C 0.01368 -0.04374 0.01368 -0.0442 0.01381 -0.0449 C 0.01381 -0.04536 0.01394 -0.04582 0.01394 -0.04628 C 0.01394 -0.04767 0.01394 -0.04906 0.01381 -0.05045 C 0.01368 -0.05091 0.01355 -0.05138 0.01342 -0.05184 C 0.01342 -0.05323 0.01342 -0.05462 0.01355 -0.056 C 0.01368 -0.05647 0.01394 -0.0567 0.0142 -0.05693 C 0.01459 -0.05739 0.01498 -0.05786 0.01537 -0.05832 L 0.01615 -0.05948 C 0.01615 -0.05971 0.01628 -0.06017 0.01628 -0.0604 C 0.01641 -0.0611 0.01667 -0.06156 0.01667 -0.06225 C 0.0168 -0.06457 0.01667 -0.06688 0.01654 -0.0692 C 0.01641 -0.07058 0.01589 -0.07197 0.01576 -0.07336 C 0.01563 -0.07382 0.01563 -0.07429 0.0155 -0.07475 C 0.0155 -0.07521 0.01537 -0.07568 0.01511 -0.07614 C 0.01498 -0.07683 0.01472 -0.07776 0.01433 -0.07822 C 0.01381 -0.07892 0.01342 -0.07938 0.01302 -0.0803 C 0.01289 -0.08054 0.01276 -0.081 0.01263 -0.08123 C 0.01237 -0.08192 0.01159 -0.08354 0.0112 -0.08401 C 0.01107 -0.08447 0.01068 -0.08447 0.01042 -0.0847 C 0.01003 -0.0847 0.00951 -0.08493 0.00912 -0.08447 C 0.00873 -0.08401 0.00873 -0.08331 0.00847 -0.08262 C 0.00821 -0.08169 0.00808 -0.08077 0.00756 -0.07984 C 0.00743 -0.07961 0.00716 -0.07961 0.0069 -0.07961 C 0.00664 -0.07915 0.00599 -0.07822 0.0056 -0.07776 C 0.00534 -0.07753 0.00508 -0.07753 0.00482 -0.07706 C 0.00365 -0.07591 0.00378 -0.07614 0.003 -0.07475 L 0.00248 -0.07151 C 0.00209 -0.06989 0.00209 -0.06873 0.00143 -0.06734 C 0.00104 -0.06642 0.00091 -0.06619 0.00039 -0.06572 C -2.40787E-6 -0.06526 -0.00026 -0.06503 -0.00065 -0.06457 C -0.00091 -0.06434 -0.00117 -0.0641 -0.00143 -0.06387 C -0.00169 -0.06364 -0.00182 -0.06341 -0.00195 -0.06318 C -0.00247 -0.0611 -0.00234 -0.06225 -0.00182 -0.05832 C -0.00169 -0.05739 -0.00143 -0.05554 -0.00143 -0.05531 C -0.00156 -0.05392 -0.00156 -0.0523 -0.00182 -0.05068 C -0.00195 -0.04999 -0.00221 -0.04952 -0.00234 -0.04906 C -0.0026 -0.04837 -0.0026 -0.04767 -0.00273 -0.04698 C -0.00286 -0.04652 -0.00312 -0.04628 -0.00312 -0.04582 C -0.00338 -0.04536 -0.00364 -0.04466 -0.00377 -0.0442 C -0.00403 -0.04304 -0.0043 -0.04189 -0.00456 -0.04073 C -0.00469 -0.03888 -0.00495 -0.03656 -0.00456 -0.03471 C -0.0043 -0.03379 -0.00403 -0.03286 -0.00377 -0.03194 C -0.00351 -0.03124 -0.00325 -0.03055 -0.00299 -0.02985 C -0.0026 -0.0287 -0.00195 -0.02638 -0.00195 -0.02615 C -0.00208 -0.02569 -0.00195 -0.02175 -0.00234 -0.02013 C -0.00247 -0.01967 -0.00273 -0.01944 -0.00273 -0.01898 C -0.00312 -0.01805 -0.00351 -0.0162 -0.00351 -0.01597 C -0.00364 -0.0155 -0.00364 -0.01481 -0.00377 -0.01412 C -0.00377 -0.01342 -0.0039 -0.0125 -0.0039 -0.0118 C -0.00403 -0.01088 -0.00416 -0.01018 -0.0043 -0.00926 C -0.0043 -0.0081 -0.0043 -0.00671 -0.00416 -0.00555 C -0.00403 -0.00486 -0.00377 -0.00347 -0.00377 -0.00324 C -0.0039 -0.00069 -0.00377 -0.00046 -0.00416 0.00139 C -0.00416 0.00185 -0.0043 0.00208 -0.0043 0.00255 C -0.00443 0.00278 -0.00456 0.00324 -0.00469 0.00347 C -0.00469 0.00463 -0.00469 0.00556 -0.00456 0.00671 C -0.00456 0.00694 -0.00443 0.00741 -0.0043 0.00764 C -0.00416 0.0081 -0.00403 0.00856 -0.00377 0.0088 C -0.00312 0.00949 -0.00221 0.00949 -0.00143 0.00972 C -0.00091 0.01018 -0.00052 0.01065 -2.40787E-6 0.01088 C 0.00091 0.01134 0.00196 0.01157 0.00287 0.01227 C 0.00313 0.0125 0.00352 0.01273 0.00378 0.01296 C 0.0043 0.01319 0.00482 0.01342 0.00534 0.01366 L 0.00612 0.01389 C 0.00638 0.01435 0.0073 0.01528 0.00756 0.01528 C 0.00808 0.01551 0.00873 0.01504 0.00925 0.01504 C 0.00977 0.01412 0.01042 0.01319 0.01081 0.01227 C 0.01159 0.01042 0.0112 0.01111 0.01224 0.00972 C 0.01237 0.00926 0.0125 0.0088 0.01263 0.00833 C 0.01316 0.00718 0.01329 0.00741 0.01394 0.00671 C 0.01511 0.00556 0.01407 0.00625 0.01511 0.00556 C 0.01537 0.00532 0.01576 0.00509 0.01576 0.00463 C 0.01576 0.00278 0.0155 0.00093 0.01511 -0.00069 C 0.01511 -0.00116 0.01459 -0.00116 0.01433 -0.00139 C 0.01394 -0.00162 0.01342 -0.00185 0.01302 -0.00208 C 0.01263 -0.00185 0.01068 -0.00162 0.01003 -0.00139 C 0.00951 -0.00116 0.00899 -0.00069 0.00847 -0.00023 C 0.00834 -0.00023 0.00808 -1.35154E-6 0.00795 -1.35154E-6 C 0.00782 0.00023 0.00703 0.00139 0.00677 0.00116 C 0.00664 0.00093 0.00664 0.00046 0.00651 -1.35154E-6 C 0.00664 -0.00023 0.0069 -0.00069 0.00677 -0.00092 C 0.00664 -0.00139 0.00638 -0.00162 0.00612 -0.00162 C 0.00586 -0.00162 0.00547 -0.00116 0.00521 -0.00092 C 0.00495 -0.00092 0.00482 -0.00069 0.00456 -0.00069 C 0.00417 -0.00023 0.00391 0.00023 0.00339 0.00046 C 0.00326 0.0007 0.00287 0.0007 0.00261 0.0007 C 0.00222 0.00093 0.00143 0.00139 0.00143 0.00162 C 0.00157 0.00185 0.0017 0.00232 0.00183 0.00278 C 0.00196 0.00324 0.00222 0.00347 0.00222 0.00394 C 0.00235 0.00417 0.00235 0.00463 0.00248 0.00486 C 0.00222 0.00509 0.00209 0.00579 0.00183 0.00556 C 0.0017 0.00556 0.00196 0.00486 0.00209 0.00463 C 0.00235 0.00417 0.00261 0.00417 0.00287 0.00394 C 0.00391 0.00278 0.00443 0.00208 0.00287 0.00417 C 0.00287 0.0037 0.003 0.00301 0.003 0.00255 C 0.00313 0.00162 0.00313 0.00093 0.00326 -1.35154E-6 C 0.00339 -0.00069 0.00378 -0.00231 0.00404 -0.00301 C 0.00482 -0.00555 0.00404 -0.00208 0.00495 -0.00648 C 0.00508 -0.00694 0.00534 -0.0074 0.00521 -0.00764 C 0.00508 -0.00787 0.00469 -0.00764 0.00443 -0.00764 " pathEditMode="relative" rAng="0" ptsTypes="AAAAAAAAAAAAAAAAAAAAAAAAAAAAAAAAAAAAAAAAAAAAAAAAAAAAAAAAAAAAAAAAAAAAAAAAAAAAAAAAAAAAAAAAAAAAAAAAAAAAAAAAAAAAAAAAAAAAAAAAAAAAAAAAAAAA">
                                      <p:cBhvr>
                                        <p:cTn id="232" dur="9000" fill="hold"/>
                                        <p:tgtEl>
                                          <p:spTgt spid="269"/>
                                        </p:tgtEl>
                                        <p:attrNameLst>
                                          <p:attrName>ppt_x</p:attrName>
                                          <p:attrName>ppt_y</p:attrName>
                                        </p:attrNameLst>
                                      </p:cBhvr>
                                      <p:rCtr x="586" y="-3495"/>
                                    </p:animMotion>
                                  </p:childTnLst>
                                </p:cTn>
                              </p:par>
                              <p:par>
                                <p:cTn id="233" presetID="0" presetClass="path" presetSubtype="0" repeatCount="indefinite" accel="50000" decel="50000" fill="remove" grpId="0" nodeType="withEffect">
                                  <p:stCondLst>
                                    <p:cond delay="0"/>
                                  </p:stCondLst>
                                  <p:endCondLst>
                                    <p:cond evt="onNext" delay="0">
                                      <p:tgtEl>
                                        <p:sldTgt/>
                                      </p:tgtEl>
                                    </p:cond>
                                  </p:endCondLst>
                                  <p:childTnLst>
                                    <p:animMotion origin="layout" path="M -4.31046E-7 2.95533E-6 L -4.31046E-7 0.00023 C 0.00013 0.00185 0.00026 0.00625 0.00039 0.00833 C 0.00039 0.00879 0.00052 0.00925 0.00065 0.00972 C 0.00104 0.01643 0.00039 0.0081 0.00117 0.01597 C 0.0013 0.01735 0.0013 0.01874 0.00156 0.02013 C 0.00169 0.02059 0.00169 0.02083 0.00182 0.02129 C 0.00182 0.02152 0.00208 0.02198 0.00221 0.02221 C 0.00234 0.02291 0.00247 0.0236 0.0026 0.0243 C 0.0026 0.02476 0.0026 0.02522 0.00274 0.02569 C 0.00287 0.02638 0.00313 0.02777 0.00313 0.028 C 0.00313 0.03101 0.003 0.03402 0.003 0.03726 C 0.00287 0.03818 0.0026 0.03841 0.00234 0.03934 C 0.00156 0.04212 0.00287 0.03841 0.00182 0.04142 C 0.00182 0.04235 0.00182 0.04513 0.00221 0.04651 C 0.00221 0.04698 0.00247 0.04721 0.0026 0.04767 C 0.00274 0.04813 0.00274 0.0486 0.003 0.04906 C 0.00313 0.04975 0.00378 0.05114 0.00378 0.05137 C 0.00443 0.05485 0.00326 0.04906 0.0043 0.05323 C 0.00443 0.05369 0.00456 0.05438 0.00469 0.05531 L 0.00508 0.05809 C 0.00508 0.05878 0.00508 0.05971 0.00495 0.0604 C 0.00443 0.06318 0.00195 0.06109 0.00104 0.06109 C 0.00078 0.06086 0.00039 0.06063 0.00026 0.0604 C -0.00013 0.05994 -0.00026 0.05901 -0.00039 0.05832 C -0.00039 0.05716 -0.00052 0.056 -0.00052 0.05485 C -0.00078 0.05184 -0.00091 0.05299 -0.00117 0.05114 C -0.00169 0.04744 -0.00078 0.05253 -0.00169 0.04767 L -0.00195 0.04651 C -0.00182 0.04281 -0.00195 0.03911 -0.00169 0.03541 C -0.00169 0.03471 -0.00143 0.03402 -0.0013 0.03332 L -0.00117 0.0324 C -0.00117 0.03008 -0.00104 0.02476 -0.00156 0.02152 C -0.00208 0.01828 -0.00156 0.02036 -0.00247 0.01851 C -0.00286 0.01782 -0.00326 0.01643 -0.00326 0.01666 C -0.00339 0.01573 -0.00365 0.01388 -0.00365 0.01319 C -0.00378 0.01087 -0.00378 0.00856 -0.00391 0.00625 C -0.00391 0.00578 -0.00417 0.00555 -0.0043 0.00532 C -0.00508 0.0037 -0.00456 0.00486 -0.00547 0.00347 C -0.00599 0.00277 -0.00599 0.00254 -0.00638 0.00139 C -0.00651 0.00092 -0.00651 0.00046 -0.00664 2.95533E-6 C -0.00664 -0.00023 -0.00677 -0.0007 -0.00677 -0.00093 C -0.00677 -0.00371 -0.00677 -0.00625 -0.00638 -0.00903 C -0.00638 -0.00949 -0.00625 -0.00995 -0.00625 -0.01042 C -0.00612 -0.01111 -0.00586 -0.01181 -0.00586 -0.0125 C -0.00573 -0.01319 -0.00547 -0.01574 -0.00521 -0.0162 C -0.00495 -0.0169 -0.00456 -0.01759 -0.00404 -0.01805 C -0.00378 -0.01829 -0.00352 -0.01829 -0.00326 -0.01829 C -0.0013 -0.01944 -0.00443 -0.01805 -0.00195 -0.01898 C -0.00169 -0.01921 -0.00143 -0.01944 -0.00117 -0.01967 C -0.00078 -0.02014 -0.00039 -0.02083 -4.31046E-7 -0.02106 C 0.00026 -0.02129 0.00052 -0.02153 0.00078 -0.02176 C 0.0013 -0.02222 0.00156 -0.02268 0.00195 -0.02361 C 0.00208 -0.02384 0.00221 -0.0243 0.00234 -0.02453 C 0.00234 -0.02615 0.00234 -0.02754 0.00221 -0.02916 C 0.00208 -0.02963 0.00182 -0.02986 0.00156 -0.03009 C 0.00117 -0.03055 0.00078 -0.03101 0.00039 -0.03148 C -4.31046E-7 -0.03194 -0.00039 -0.03171 -0.00078 -0.03217 C -0.0013 -0.03287 -0.00143 -0.0331 -0.00208 -0.03356 C -0.00234 -0.03379 -0.00247 -0.03379 -0.00273 -0.03402 C -0.00299 -0.03541 -0.00312 -0.03564 -0.00273 -0.03749 C -0.0026 -0.03819 -0.00104 -0.03981 -0.00091 -0.03981 C -0.00078 -0.04004 -0.00052 -0.04004 -0.00039 -0.04027 C -4.31046E-7 -0.0405 0.00078 -0.04166 0.00078 -0.04143 C 0.00091 -0.04189 0.00104 -0.04235 0.00104 -0.04259 C 0.00078 -0.04305 0.00052 -0.04351 0.00026 -0.04374 C -0.00052 -0.04421 -0.00117 -0.04444 -0.00195 -0.04467 C -0.00326 -0.04513 -0.00221 -0.0449 -0.00326 -0.04536 C -0.00352 -0.04559 -0.00378 -0.04559 -0.00404 -0.04583 C -0.00534 -0.04721 -0.00391 -0.04583 -0.0056 -0.04675 C -0.00586 -0.04698 -0.00612 -0.04721 -0.00638 -0.04745 C -0.00664 -0.04768 -0.00677 -0.04768 -0.00703 -0.04791 C -0.00716 -0.04814 -0.00742 -0.04837 -0.00755 -0.04883 C -0.00781 -0.04953 -0.00833 -0.05092 -0.00833 -0.05069 C -0.0082 -0.05254 -0.0082 -0.053 -0.00742 -0.05439 C -0.00716 -0.05485 -0.00703 -0.05531 -0.00677 -0.05555 C -0.00651 -0.05578 -0.00625 -0.05578 -0.00599 -0.05578 C -0.00599 -0.05624 -0.00573 -0.05647 -0.00586 -0.05693 C -0.00599 -0.05717 -0.00638 -0.05693 -0.00664 -0.05717 C -0.00846 -0.05855 -0.00547 -0.05717 -0.0082 -0.05855 C -0.00846 -0.05879 -0.00885 -0.05879 -0.00912 -0.05902 C -0.00938 -0.05902 -0.00964 -0.05925 -0.0099 -0.05925 C -0.01016 -0.05948 -0.01042 -0.05971 -0.01068 -0.05994 C -0.01094 -0.06017 -0.01094 -0.06064 -0.01107 -0.0611 C -0.0112 -0.06133 -0.0112 -0.06179 -0.01133 -0.06203 C -0.01146 -0.06272 -0.01146 -0.06388 -0.01172 -0.06457 C -0.01185 -0.0655 -0.0125 -0.06735 -0.0125 -0.06712 C -0.01237 -0.06897 -0.01237 -0.07082 -0.01224 -0.07244 C -0.01224 -0.0729 -0.01198 -0.07313 -0.01185 -0.0736 C -0.01172 -0.07383 -0.01146 -0.07637 -0.01146 -0.07661 C -0.01159 -0.0773 -0.01159 -0.07799 -0.01172 -0.07869 C -0.01185 -0.07985 -0.01198 -0.08008 -0.01224 -0.08123 C -0.01237 -0.08147 -0.01237 -0.08193 -0.0125 -0.08216 C -0.01237 -0.08309 -0.01237 -0.08424 -0.01185 -0.08494 C -0.0112 -0.08586 -0.01107 -0.0854 -0.01055 -0.08609 C -0.01029 -0.08609 -0.01016 -0.08656 -0.0099 -0.08679 C -0.00664 -0.08702 -0.00326 -0.08702 -4.31046E-7 -0.08702 C 0.00026 -0.08725 0.00052 -0.08725 0.00078 -0.08748 C 0.00117 -0.08748 0.00156 -0.08795 0.00195 -0.08818 L 0.00313 -0.08887 L 0.00378 -0.0891 L 0.0043 -0.08933 C 0.00482 -0.08933 0.00547 -0.08933 0.00586 -0.08887 C 0.00599 -0.08864 0.00638 -0.08656 0.00651 -0.08609 C 0.00638 -0.07938 0.00638 -0.0729 0.00625 -0.06619 C 0.00625 -0.0648 0.00586 -0.06457 0.00547 -0.06341 C 0.00521 -0.06272 0.00495 -0.06203 0.00469 -0.06133 C 0.00456 -0.06087 0.00443 -0.06041 0.0043 -0.05994 C 0.00417 -0.05925 0.00391 -0.05786 0.00391 -0.05763 C 0.00417 -0.05508 0.00404 -0.05647 0.00456 -0.05369 L 0.00469 -0.05277 C 0.00469 -0.05138 0.00482 -0.04999 0.00456 -0.04883 C 0.00443 -0.0486 0.00339 -0.04791 0.00313 -0.04791 C 0.0026 -0.04768 0.00156 -0.04721 0.00156 -0.04698 C 0.0013 -0.04698 0.00104 -0.04675 0.00078 -0.04652 C 0.00065 -0.04629 0.00039 -0.04583 0.00026 -0.04583 C -0.00013 -0.04559 -0.00039 -0.04559 -0.00078 -0.04536 C -0.00091 -0.04536 -0.00117 -0.04513 -0.0013 -0.04513 C -0.00195 -0.04467 -0.00247 -0.04421 -0.00312 -0.04374 C -0.00378 -0.04305 -0.0043 -0.04235 -0.00482 -0.04166 C -0.00508 -0.0412 -0.00521 -0.04073 -0.00547 -0.0405 C -0.00586 -0.04027 -0.00625 -0.04027 -0.00664 -0.03981 L -0.00742 -0.03911 C -0.00859 -0.03703 -0.00729 -0.03911 -0.00912 -0.0368 C -0.0099 -0.03564 -0.01068 -0.03449 -0.01172 -0.03425 L -0.01406 -0.03402 C -0.01511 -0.03333 -0.01406 -0.03402 -0.01524 -0.03287 C -0.0155 -0.03263 -0.01576 -0.0324 -0.01602 -0.03217 C -0.01641 -0.03171 -0.0168 -0.03125 -0.01719 -0.03055 C -0.01875 -0.02685 -0.01719 -0.02963 -0.01849 -0.02731 C -0.01862 -0.02685 -0.01862 -0.02639 -0.01862 -0.02592 C -0.01862 -0.02546 -0.01862 -0.02477 -0.01849 -0.0243 C -0.01823 -0.02291 -0.0181 -0.02199 -0.01771 -0.02083 C -0.01758 -0.02037 -0.01745 -0.01991 -0.01732 -0.01967 C -0.01719 -0.01944 -0.01693 -0.01921 -0.0168 -0.01898 C -0.01667 -0.01852 -0.01667 -0.01782 -0.01654 -0.01736 C -0.01654 -0.0169 -0.01641 -0.01643 -0.01641 -0.01597 C -0.01641 -0.01435 -0.01654 -0.01111 -0.0168 -0.00926 C -0.0168 -0.00903 -0.01693 -0.00857 -0.01693 -0.00833 C -0.0168 -0.00533 -0.01693 -0.00394 -0.01654 -0.00139 C -0.01654 -0.00093 -0.01641 -0.0007 -0.01641 -0.00023 C -0.01628 0.00162 -0.01628 0.00347 -0.01615 0.00532 C -0.01615 0.00555 -0.01589 0.00601 -0.01576 0.00625 C -0.01563 0.00717 -0.01563 0.00833 -0.01537 0.00902 C -0.01524 0.00949 -0.01485 0.00925 -0.01458 0.00949 C -0.01432 0.00902 -0.01393 0.00879 -0.01367 0.00833 C -0.01341 0.0081 -0.01341 0.00763 -0.01341 0.0074 C -0.01328 0.00671 -0.01328 0.00625 -0.01328 0.00555 C -0.01315 0.00486 -0.01289 0.00416 -0.01289 0.00347 C -0.01276 0.00231 -0.01263 0.00162 -0.0125 0.00046 C -0.01237 2.95533E-6 -0.01237 -0.00023 -0.01224 -0.0007 C -0.01068 -0.00486 -0.0125 0.00115 -0.01133 -0.00278 C -0.0112 -0.00324 -0.01107 -0.00371 -0.01094 -0.00417 C -0.01068 -0.0044 -0.01042 -0.00463 -0.01016 -0.00486 C -0.00951 -0.00509 -0.00781 -0.00533 -0.00742 -0.00556 L -0.00247 -0.00625 C -0.00026 -0.01227 -0.00286 -0.00463 -0.00156 -0.01042 C -0.00117 -0.01181 -0.00078 -0.0125 -0.00013 -0.01343 C 0.00013 -0.01343 0.00039 -0.01343 0.00065 -0.01319 C 0.00091 -0.0125 0.00104 -0.01111 0.00104 -0.01088 C 0.00091 -0.01019 0.00078 -0.00926 0.00078 -0.00833 C 0.00078 -0.00787 0.00078 -0.00695 0.00104 -0.00695 C 0.00117 -0.00671 0.0013 -0.00764 0.00143 -0.00787 C 0.00182 -0.01065 0.00182 -0.01042 0.00182 -0.00833 " pathEditMode="relative" rAng="0" ptsTypes="AAAAAAAAAAAAAAAAAAAAAAAAAAAAAAAAAAAAAAAAAAAAAAAAAAAAAAAAAAAAAAAAAAAAAAAAAAAAAAAAAAAAAAAAAAAAAAAAAAAAAAAAAAAAAAAAAAAAAAAAAAAAAAAAAAAAAAAAAAAAAAAAAAAAAAAAAAAAAAAAAAAA">
                                      <p:cBhvr>
                                        <p:cTn id="234" dur="9000" fill="hold"/>
                                        <p:tgtEl>
                                          <p:spTgt spid="270"/>
                                        </p:tgtEl>
                                        <p:attrNameLst>
                                          <p:attrName>ppt_x</p:attrName>
                                          <p:attrName>ppt_y</p:attrName>
                                        </p:attrNameLst>
                                      </p:cBhvr>
                                      <p:rCtr x="-612" y="-1389"/>
                                    </p:animMotion>
                                  </p:childTnLst>
                                </p:cTn>
                              </p:par>
                              <p:par>
                                <p:cTn id="235" presetID="0" presetClass="path" presetSubtype="0" repeatCount="indefinite" accel="50000" decel="50000" fill="remove" grpId="0" nodeType="withEffect">
                                  <p:stCondLst>
                                    <p:cond delay="500"/>
                                  </p:stCondLst>
                                  <p:endCondLst>
                                    <p:cond evt="onNext" delay="0">
                                      <p:tgtEl>
                                        <p:sldTgt/>
                                      </p:tgtEl>
                                    </p:cond>
                                  </p:endCondLst>
                                  <p:childTnLst>
                                    <p:animMotion origin="layout" path="M 4.162E-6 0.00023 L 4.162E-6 0.00046 C -0.00066 0.00046 -0.00118 0.00046 -0.00183 0.0007 C -0.00235 0.0007 -0.003 0.00116 -0.00352 0.00139 C -0.00378 0.00162 -0.00391 0.00185 -0.00417 0.00208 C -0.00443 0.00232 -0.00469 0.00278 -0.00495 0.00301 C -0.00521 0.00324 -0.00547 0.00324 -0.00573 0.00347 C -0.00586 0.00347 -0.00612 0.0037 -0.00625 0.0037 C -0.00652 0.00394 -0.00665 0.0044 -0.00691 0.0044 C -0.00717 0.00463 -0.00795 0.00509 -0.00821 0.00509 C -0.00873 0.00579 -0.00912 0.00602 -0.00938 0.00694 C -0.00951 0.00718 -0.00951 0.00764 -0.00964 0.00787 C -0.00977 0.00856 -0.01016 0.00926 -0.01042 0.00995 L -0.01081 0.01134 C -0.01198 0.02014 -0.01094 0.0118 -0.01133 0.03148 C -0.01133 0.0331 -0.01185 0.03379 -0.01238 0.03495 L -0.01277 0.0361 L -0.01316 0.03703 L -0.01355 0.03819 C -0.01355 0.03865 -0.01368 0.03934 -0.01368 0.03981 C -0.01381 0.04027 -0.01394 0.0405 -0.01394 0.04096 C -0.01407 0.04328 -0.01394 0.04559 -0.01407 0.04791 C -0.01407 0.04814 -0.0142 0.0486 -0.01433 0.04883 C -0.01446 0.04999 -0.01472 0.0523 -0.01472 0.05254 C -0.01472 0.05277 -0.01459 0.05624 -0.01433 0.05716 C -0.01407 0.05786 -0.01355 0.05925 -0.01355 0.05948 C -0.01342 0.05971 -0.01342 0.06017 -0.01329 0.06064 C -0.01251 0.06434 -0.01329 0.05994 -0.01277 0.06341 C -0.01277 0.06503 -0.01277 0.06642 -0.0129 0.06804 C -0.01303 0.0685 -0.01329 0.06874 -0.01329 0.06943 C -0.01381 0.07313 -0.01303 0.07198 -0.01394 0.07637 C -0.0142 0.07822 -0.01394 0.0766 -0.01433 0.07915 C -0.01433 0.07961 -0.01446 0.08008 -0.01446 0.08054 C -0.01472 0.08216 -0.01459 0.08216 -0.01485 0.08355 C -0.01498 0.08401 -0.01498 0.08424 -0.01511 0.0847 C -0.01537 0.08586 -0.0155 0.08563 -0.01602 0.08679 C -0.01758 0.0898 -0.01576 0.08656 -0.01719 0.0891 C -0.01732 0.08956 -0.01732 0.0898 -0.01745 0.09026 C -0.01745 0.09188 -0.01745 0.09373 -0.01758 0.09535 C -0.01758 0.09581 -0.01771 0.09442 -0.01785 0.09396 C -0.01785 0.0935 -0.01811 0.09327 -0.01824 0.09304 C -0.01837 0.09234 -0.01863 0.09095 -0.01863 0.09118 C -0.0185 0.08864 -0.0185 0.08656 -0.01837 0.08424 C -0.01837 0.08355 -0.01811 0.08262 -0.01798 0.08193 C -0.01771 0.07984 -0.01798 0.081 -0.01745 0.07938 C -0.01745 0.07846 -0.01745 0.07753 -0.01758 0.0766 C -0.01771 0.07591 -0.01785 0.07522 -0.01798 0.07452 L -0.01824 0.0736 C -0.01824 0.07313 -0.01837 0.0729 -0.01837 0.07244 C -0.0185 0.07198 -0.0185 0.07151 -0.01863 0.07105 C -0.01863 0.07036 -0.01863 0.06966 -0.01876 0.06897 C -0.01876 0.06874 -0.01889 0.06827 -0.01902 0.06804 C -0.01902 0.06179 -0.01889 0.05578 -0.01915 0.04953 C -0.01915 0.04906 -0.02019 0.04698 -0.02032 0.04652 C -0.02058 0.04582 -0.02084 0.04513 -0.0211 0.04444 C -0.02292 0.03888 -0.02123 0.04351 -0.02227 0.0405 C -0.0224 0.04004 -0.0224 0.03958 -0.0224 0.03911 C -0.0224 0.03842 -0.0224 0.03541 -0.02214 0.03402 C -0.02175 0.03263 -0.02162 0.0331 -0.0211 0.03194 C -0.02097 0.03148 -0.02084 0.03124 -0.02071 0.03078 C -0.0198 0.02893 -0.0198 0.02916 -0.01902 0.028 C -0.01863 0.02708 -0.01837 0.02685 -0.01824 0.02569 C -0.01798 0.025 -0.01798 0.0243 -0.01785 0.02361 C -0.01771 0.02314 -0.01758 0.02291 -0.01758 0.02245 L -0.01745 0.02037 C -0.01732 0.01898 -0.01732 0.01736 -0.01719 0.01597 C -0.01706 0.01504 -0.0168 0.01389 -0.01667 0.01273 C -0.01628 0.01042 -0.01667 0.01227 -0.01602 0.00995 C -0.01589 0.00949 -0.01576 0.0088 -0.01563 0.00833 C -0.01537 0.00741 -0.01511 0.00694 -0.01472 0.00625 C -0.0142 0.00394 -0.01485 0.00648 -0.01394 0.00417 C -0.01368 0.0037 -0.01368 0.00324 -0.01355 0.00278 C -0.01329 0.00208 -0.0129 0.00139 -0.01277 0.0007 C -0.01225 -0.00116 -0.01238 -0.00023 -0.01212 -0.00185 C -0.01225 -0.00301 -0.01212 -0.00416 -0.01238 -0.00532 C -0.01238 -0.00578 -0.01264 -0.00602 -0.0129 -0.00625 C -0.01329 -0.00671 -0.01407 -0.00694 -0.01407 -0.00671 C -0.01576 -0.00995 -0.01368 -0.00625 -0.01524 -0.00879 C -0.01576 -0.00949 -0.01589 -0.00972 -0.01628 -0.01088 C -0.01628 -0.01111 -0.01641 -0.01157 -0.01641 -0.0118 C -0.0168 -0.01412 -0.0168 -0.0162 -0.01641 -0.01874 C -0.01641 -0.01921 -0.01602 -0.01898 -0.01589 -0.01921 C -0.01537 -0.01944 -0.01485 -0.0199 -0.01433 -0.0199 L -0.00352 -0.02013 C -0.003 -0.02036 -0.00235 -0.0206 -0.00183 -0.02083 C -0.00144 -0.02106 -0.00066 -0.02152 -0.00066 -0.02129 C -0.00039 -0.02198 -0.00026 -0.02222 4.162E-6 -0.02268 C 0.00026 -0.02337 0.00039 -0.02407 0.00052 -0.02499 C 0.00065 -0.02569 0.00078 -0.02638 0.00078 -0.02708 C 0.00078 -0.028 0.00065 -0.0287 0.00052 -0.02962 C 0.00039 -0.03032 0.00052 -0.03124 0.00013 -0.0317 C -0.00326 -0.03564 -0.00026 -0.03217 -0.01055 -0.03309 C -0.01107 -0.03332 -0.01172 -0.03332 -0.01212 -0.03379 C -0.01316 -0.03448 -0.01264 -0.03425 -0.01355 -0.03471 C -0.01381 -0.03518 -0.0142 -0.03564 -0.01446 -0.0361 C -0.01472 -0.03633 -0.01485 -0.03656 -0.01511 -0.0368 C -0.01576 -0.03795 -0.01576 -0.03772 -0.01628 -0.03934 C -0.01628 -0.0398 -0.01641 -0.04027 -0.01641 -0.04073 C -0.01654 -0.04096 -0.01667 -0.04119 -0.01667 -0.04166 C -0.01667 -0.04281 -0.01667 -0.04374 -0.01641 -0.0449 C -0.01615 -0.04652 -0.01537 -0.04744 -0.01446 -0.04837 C -0.01394 -0.04883 -0.01355 -0.04929 -0.0129 -0.04976 C -0.01238 -0.04999 -0.01185 -0.04999 -0.01133 -0.05045 C -0.01094 -0.05068 -0.01055 -0.05114 -0.01016 -0.05138 C -0.00977 -0.05161 -0.00938 -0.05184 -0.00899 -0.05207 C -0.0086 -0.05253 -0.00808 -0.053 -0.00769 -0.05346 C -0.00704 -0.05392 -0.00652 -0.05415 -0.00586 -0.05462 C -0.00547 -0.05485 -0.00508 -0.05531 -0.00456 -0.05554 C -0.00391 -0.05577 -0.00326 -0.05577 -0.00261 -0.056 C -0.00092 -0.05624 -0.00144 -0.056 -0.00026 -0.05647 C 0.00039 -0.05647 0.00104 -0.05647 0.00169 -0.05624 C 0.00195 -0.05624 0.00208 -0.05577 0.00234 -0.05554 C 0.00299 -0.05415 0.00299 -0.05392 0.00351 -0.05253 C 0.00338 -0.04952 0.00338 -0.04652 0.00312 -0.04374 C 0.00299 -0.04328 0.0026 -0.04281 0.00247 -0.04235 C 0.00221 -0.04166 0.00208 -0.04096 0.00195 -0.04027 C 0.00182 -0.0398 0.00156 -0.03957 0.00156 -0.03934 C 0.0013 -0.03842 0.00117 -0.03703 0.00117 -0.03656 C 0.0013 -0.03564 0.00143 -0.03494 0.00169 -0.03402 C 0.00195 -0.03332 0.00221 -0.03286 0.00247 -0.0324 C 0.0026 -0.03147 0.00273 -0.03055 0.00286 -0.02985 C 0.00299 -0.02939 0.00325 -0.02916 0.00325 -0.02893 C 0.00338 -0.02777 0.00338 -0.02684 0.00351 -0.02569 C 0.00338 -0.02314 0.00338 -0.0206 0.00312 -0.01805 C 0.00286 -0.01643 0.00208 -0.01597 0.00156 -0.01504 C 0.0013 -0.01458 0.00117 -0.01412 0.00091 -0.01388 C 0.00065 -0.01342 0.00026 -0.01319 4.162E-6 -0.01296 C -0.00039 -0.0125 -0.00053 -0.01226 -0.00079 -0.0118 C -0.00287 -0.00926 0.00039 -0.01342 -0.00222 -0.01018 C -0.00235 -0.00972 -0.00261 -0.00949 -0.00261 -0.00902 C -0.00261 -0.0081 -0.00222 -0.00578 -0.00196 -0.00486 L -0.00183 -0.00393 C -0.0017 -0.00347 -0.0017 -0.00301 -0.00157 -0.00278 L -0.00079 -0.00069 C -0.00066 0.00023 -0.00066 0.00116 -0.00039 0.00208 C -0.00026 0.00278 -0.00013 0.00347 4.162E-6 0.00417 C 4.162E-6 0.00463 4.162E-6 0.00509 0.00013 0.00556 C 0.00026 0.00648 0.00052 0.00764 0.00078 0.00856 C 0.00078 0.00903 0.00091 0.00926 0.00091 0.00972 C 0.0013 0.01273 0.00117 0.01157 0.00156 0.01342 C 0.00143 0.01412 0.00143 0.01481 0.0013 0.01528 C 0.00117 0.01551 0.00091 0.01551 0.00078 0.01551 C 0.00052 0.01574 0.00039 0.01597 0.00013 0.0162 C 4.162E-6 0.01643 -0.00026 0.01643 -0.00039 0.01666 C -0.00209 0.01782 -0.00039 0.0169 -0.00183 0.01759 C -0.00209 0.01759 -0.00235 0.01759 -0.00261 0.01736 C -0.003 0.01666 -0.00365 0.01412 -0.00391 0.01319 C -0.00404 0.0125 -0.00417 0.01204 -0.00417 0.01134 C -0.00417 0.01042 -0.00404 0.00926 -0.00391 0.00833 C -0.00391 0.00741 -0.00365 0.00579 -0.00313 0.00509 C -0.003 0.00486 -0.00274 0.00463 -0.00261 0.0044 C -0.00209 0.0037 -0.00196 0.00324 -0.00144 0.00278 C -0.00118 0.00255 -0.00092 0.00255 -0.00066 0.00232 C -0.00026 0.00208 0.00052 0.00162 0.00052 0.00185 C 0.00078 0.00139 0.00091 0.00093 0.00117 0.0007 C 0.0013 0.00023 0.0013 -0.00023 0.00156 -0.00046 C 0.00169 -0.00069 0.00195 -0.00069 0.00208 -0.00069 C 0.00221 -0.00116 0.00221 -0.00139 0.00234 -0.00185 C 0.00234 -0.00208 0.0026 -0.00231 0.00273 -0.00278 C 0.00273 -0.00486 0.0026 -0.00509 0.00208 -0.00625 C 0.00052 -0.00532 0.00065 -0.00532 0.00169 -0.00671 C 0.00182 -0.00671 0.00182 -0.00694 0.00195 -0.00694 " pathEditMode="relative" rAng="0" ptsTypes="AAAAAAAAAAAAAAAAAAAAAAAAAAAAAAAAAAAAAAAAAAAAAAAAAAAAAAAAAAAAAAAAAAAAAAAAAAAAAAAAAAAAAAAAAAAAAAAAAAAAAAAAAAAAAAAAAAAAAAAAAAAAAAAAAAAAAAAAAAAAAAAAAAAAAAAAAAAAAAAAAA">
                                      <p:cBhvr>
                                        <p:cTn id="236" dur="9000" fill="hold"/>
                                        <p:tgtEl>
                                          <p:spTgt spid="297"/>
                                        </p:tgtEl>
                                        <p:attrNameLst>
                                          <p:attrName>ppt_x</p:attrName>
                                          <p:attrName>ppt_y</p:attrName>
                                        </p:attrNameLst>
                                      </p:cBhvr>
                                      <p:rCtr x="-951" y="1921"/>
                                    </p:animMotion>
                                  </p:childTnLst>
                                </p:cTn>
                              </p:par>
                              <p:par>
                                <p:cTn id="237" presetID="0" presetClass="path" presetSubtype="0" repeatCount="indefinite" accel="50000" decel="50000" fill="remove" grpId="0" nodeType="withEffect">
                                  <p:stCondLst>
                                    <p:cond delay="500"/>
                                  </p:stCondLst>
                                  <p:endCondLst>
                                    <p:cond evt="onNext" delay="0">
                                      <p:tgtEl>
                                        <p:sldTgt/>
                                      </p:tgtEl>
                                    </p:cond>
                                  </p:endCondLst>
                                  <p:childTnLst>
                                    <p:animMotion origin="layout" path="M 0.0004 0.0007 L 0.0004 0.00093 C -0.00013 -1.42097E-6 -0.00078 -0.00069 -0.00117 -0.00162 C -0.00143 -0.00208 -0.00143 -0.00278 -0.00156 -0.00347 C -0.00169 -0.0037 -0.00169 -0.00416 -0.00182 -0.0044 C -0.00195 -0.00509 -0.00208 -0.00555 -0.00221 -0.00625 C -0.00221 -0.00671 -0.00234 -0.0074 -0.00234 -0.00787 C -0.00247 -0.00856 -0.00273 -0.00995 -0.00273 -0.00972 C -0.00273 -0.01226 -0.00273 -0.01458 -0.0026 -0.01689 C -0.0026 -0.01736 -0.00247 -0.01782 -0.00234 -0.01805 C -0.00221 -0.01851 -0.00195 -0.01898 -0.00182 -0.01944 C -0.00156 -0.01967 -0.00143 -0.0199 -0.00117 -0.02013 C -0.00117 -0.02036 -0.00104 -0.02083 -0.00104 -0.02106 C -0.00104 -0.02245 -0.00117 -0.0236 -0.00143 -0.02453 C -0.00156 -0.02522 -0.00182 -0.02546 -0.00195 -0.02592 C -0.00208 -0.02638 -0.00221 -0.02684 -0.00234 -0.02708 C -0.00299 -0.02823 -0.00338 -0.02846 -0.00377 -0.03008 L -0.0039 -0.03124 C -0.0039 -0.03309 -0.0039 -0.03518 -0.00377 -0.03703 C -0.00364 -0.03842 -0.00312 -0.03865 -0.00273 -0.03957 C -0.00117 -0.04328 -0.00273 -0.04027 -0.00143 -0.04258 C -0.0013 -0.04304 -0.00117 -0.04328 -0.00117 -0.04374 C -0.00117 -0.04513 -0.00169 -0.04767 -0.00117 -0.04883 C -0.00091 -0.04976 -4.88605E-6 -0.05022 -4.88605E-6 -0.04999 C 0.00157 -0.05022 0.00313 -0.05022 0.00469 -0.04999 C 0.00521 -0.04999 0.00534 -0.04929 0.00587 -0.04883 C 0.00613 -0.04883 0.00626 -0.0486 0.00652 -0.0486 C 0.00821 -0.04652 0.006 -0.04906 0.00769 -0.04744 C 0.00782 -0.04744 0.00808 -0.04698 0.00821 -0.04675 C 0.00873 -0.04628 0.00912 -0.04605 0.00964 -0.04536 C 0.01003 -0.0449 0.01081 -0.04328 0.01081 -0.04304 C 0.01068 -0.04258 0.01068 -0.04166 0.01055 -0.04096 C 0.01055 -0.0405 0.01042 -0.04027 0.01016 -0.0398 C 0.0099 -0.03934 0.00951 -0.03888 0.00925 -0.03842 C 0.00899 -0.03818 0.00873 -0.03818 0.00847 -0.03772 C 0.00821 -0.03772 0.00808 -0.03749 0.00782 -0.03703 C 0.00756 -0.0368 0.0073 -0.03656 0.00704 -0.0361 C 0.00665 -0.03541 0.00587 -0.03402 0.00587 -0.03379 C 0.00587 -0.03356 0.0056 -0.03332 0.00573 -0.03286 C 0.00573 -0.03055 0.00547 -0.02777 0.00652 -0.02592 C 0.00691 -0.02522 0.00743 -0.0243 0.00782 -0.0236 C 0.00873 -0.02198 0.00821 -0.02291 0.00964 -0.02106 C 0.01042 -0.02036 0.01003 -0.0206 0.01081 -0.02013 C 0.01094 -0.01967 0.0112 -0.01944 0.01133 -0.01898 C 0.01159 -0.01874 0.01186 -0.01874 0.01199 -0.01828 C 0.01212 -0.01805 0.01225 -0.01759 0.01238 -0.01736 C 0.01264 -0.01689 0.0129 -0.01643 0.01316 -0.01597 C 0.01329 -0.0155 0.01342 -0.01504 0.01355 -0.01458 C 0.01368 -0.01412 0.01381 -0.01388 0.01394 -0.01342 C 0.01394 -0.01296 0.01407 -0.0125 0.01407 -0.01203 C 0.01407 -0.00995 0.0142 -0.00856 0.01329 -0.00717 C 0.01303 -0.00671 0.01264 -0.00648 0.01238 -0.00625 C 0.01212 -0.00555 0.01186 -0.00509 0.01159 -0.0044 C 0.01107 -0.00347 0.01068 -0.00301 0.01003 -0.00208 C 0.00938 0.00139 0.01029 -0.00393 0.00964 0.00046 C 0.00951 0.00116 0.00925 0.00185 0.00925 0.00255 C 0.00899 0.00417 0.00912 0.00347 0.00886 0.00486 C 0.00886 0.00532 0.00912 0.00694 0.00925 0.00741 C 0.00938 0.00764 0.00951 0.0081 0.00964 0.00833 C 0.00977 0.00926 0.01003 0.01042 0.01003 0.01111 C 0.01003 0.01296 0.0099 0.01458 0.00977 0.01643 C 0.00977 0.01666 0.00964 0.01713 0.00938 0.01736 C 0.00925 0.01759 0.00899 0.01782 0.00886 0.01805 C 0.0086 0.01852 0.00834 0.01875 0.00808 0.01921 C 0.00782 0.01967 0.00756 0.02014 0.0073 0.0206 C 0.00691 0.02106 0.00639 0.02152 0.00613 0.02199 C 0.00587 0.02222 0.0056 0.02268 0.00534 0.02291 C 0.00508 0.02314 0.00482 0.02338 0.00469 0.02361 C 0.00443 0.02407 0.0043 0.0243 0.00417 0.02476 C 0.00365 0.02708 0.00417 0.02407 0.00352 0.02754 C 0.00339 0.02777 0.00339 0.02824 0.00326 0.02847 C 0.00287 0.03194 0.00326 0.03217 0.00235 0.03448 C 0.00222 0.03472 0.00196 0.03518 0.0017 0.03541 C 0.0017 0.03587 0.0017 0.0361 0.00157 0.03657 C 0.00118 0.03749 0.00079 0.03772 0.0004 0.03819 C 0.00014 0.03865 -0.00013 0.03888 -0.00039 0.03934 C -0.00091 0.04004 -0.00156 0.04212 -0.00156 0.04235 C -0.00156 0.04328 -0.00156 0.04467 -0.00143 0.04582 C -0.0013 0.04675 -0.00117 0.04744 -0.00104 0.04837 C -0.00091 0.04883 -0.00091 0.04953 -0.00078 0.04999 C -0.00078 0.05045 -0.00065 0.05092 -0.00065 0.05138 C -0.00052 0.05207 -0.00026 0.05346 -0.00026 0.05369 L -0.00065 0.05554 L -0.00078 0.0567 C -0.00013 0.05832 -0.00052 0.05716 -0.00026 0.05971 C -4.88605E-6 0.06156 -0.00013 0.06064 0.00014 0.06226 C 0.00066 0.06526 0.00014 0.06226 0.00053 0.06457 C 0.00053 0.06642 0.00053 0.06804 0.0004 0.06989 C 0.0004 0.07012 0.00027 0.07059 0.00014 0.07082 C -4.88605E-6 0.07151 -0.00026 0.07174 -0.00039 0.07221 C -0.00065 0.07336 -0.00065 0.0736 -0.00104 0.07475 C -0.00117 0.07498 -0.0013 0.07545 -0.00143 0.07568 C -0.00143 0.07614 -0.00143 0.0766 -0.00156 0.07684 C -0.00169 0.07707 -0.00195 0.0773 -0.00221 0.07753 C -0.00221 0.07776 -0.00234 0.07822 -0.00234 0.07846 C -0.00221 0.08285 -0.00208 0.08378 -0.00182 0.08679 C -0.00182 0.08956 -0.00182 0.09211 -0.00195 0.09489 C -0.00208 0.09928 -0.00247 0.09604 -0.00195 0.10206 C -0.00182 0.10322 -0.0013 0.10461 -0.00104 0.10553 C -0.00091 0.106 -0.00078 0.10646 -0.00065 0.10692 C -0.00052 0.10738 -0.00039 0.10785 -0.00039 0.10831 C -0.00039 0.1097 -0.00052 0.11086 -0.00104 0.11178 C -0.00117 0.11224 -0.00143 0.11271 -0.00182 0.11294 C -0.00221 0.11317 -0.00299 0.11363 -0.00299 0.11386 C -0.00312 0.11317 -0.00325 0.11271 -0.00338 0.11224 C -0.0039 0.11039 -0.00403 0.11132 -0.00455 0.10831 C -0.00494 0.106 -0.00442 0.109 -0.00494 0.106 C -0.00494 0.10553 -0.00507 0.1053 -0.00507 0.10484 C -0.0052 0.10438 -0.0052 0.10391 -0.00533 0.10345 C -0.00533 0.10322 -0.00546 0.10276 -0.00546 0.10252 C -0.00599 0.09952 -0.00546 0.10252 -0.00586 0.09998 C -0.00586 0.09928 -0.00586 0.09836 -0.00573 0.09766 C -0.00559 0.0972 -0.00533 0.09697 -0.00507 0.09651 C -0.00468 0.09558 -0.00468 0.09489 -0.00455 0.09373 C -0.00455 0.09003 -0.00468 0.08632 -0.00468 0.08262 C -0.00481 0.08193 -0.00494 0.07892 -0.00507 0.07776 C -0.00533 0.07591 -0.00533 0.07637 -0.00612 0.07429 L -0.00651 0.07336 L -0.0069 0.07221 C -0.00742 0.06781 -0.00677 0.07267 -0.00742 0.06943 C -0.0082 0.06642 -0.00703 0.06966 -0.00807 0.06712 C -0.00807 0.06665 -0.0082 0.06642 -0.0082 0.06596 C -0.00833 0.0655 -0.00833 0.0648 -0.00846 0.06434 C -0.00846 0.06388 -0.00859 0.06341 -0.00859 0.06295 C -0.00859 0.05994 -0.00872 0.05716 -0.00846 0.05416 C -0.00846 0.05369 -0.00807 0.05323 -0.00781 0.05277 C -0.00755 0.05207 -0.00742 0.05138 -0.00703 0.05068 C -0.0069 0.05045 -0.00664 0.04999 -0.00651 0.04976 C -0.00625 0.04906 -0.00586 0.04791 -0.00573 0.04721 C -0.00559 0.04698 -0.00559 0.04652 -0.00546 0.04629 C -0.00559 0.04397 -0.00559 0.04166 -0.00573 0.03934 C -0.00573 0.03842 -0.00586 0.03772 -0.00586 0.0368 C -0.00586 0.03472 -0.00586 0.03263 -0.00573 0.03055 C -0.00573 0.03009 -0.00559 0.02962 -0.00546 0.02916 C -0.0052 0.02824 -0.00468 0.02731 -0.00429 0.02638 C -0.00403 0.02569 -0.0039 0.02476 -0.00351 0.0243 C -0.00312 0.02384 -0.00247 0.02314 -0.00221 0.02268 C -4.88605E-6 0.01921 -0.00195 0.02176 0.00014 0.01921 L 0.00131 0.01782 C 0.00157 0.01759 0.0017 0.01759 0.00196 0.01736 C 0.00365 0.01643 0.00196 0.01759 0.00326 0.01666 C 0.00352 0.01643 0.00365 0.0162 0.00391 0.01597 C 0.00417 0.01574 0.00587 0.01528 0.00613 0.01528 C 0.00626 0.01528 0.00652 0.01504 0.00665 0.01504 C 0.00873 0.01435 0.01264 0.01435 0.01394 0.01435 C 0.01433 0.01389 0.01485 0.01366 0.01511 0.01296 L 0.01589 0.01088 C 0.01589 0.01111 0.01615 0.01157 0.01602 0.0118 C 0.01576 0.02384 0.01628 0.01643 0.01524 0.02083 C 0.01511 0.02152 0.01498 0.02222 0.01485 0.02291 L 0.01433 0.02615 C 0.0142 0.02638 0.0142 0.02685 0.01407 0.02708 L 0.01368 0.02824 C 0.01368 0.0287 0.01342 0.03009 0.01329 0.03055 C 0.01329 0.03101 0.01303 0.03124 0.0129 0.03171 C 0.01277 0.0324 0.01277 0.0331 0.01251 0.03379 C 0.01238 0.03425 0.01225 0.03472 0.01212 0.03518 C 0.01146 0.03819 0.01199 0.0361 0.01159 0.03888 C 0.01146 0.03958 0.01146 0.0405 0.0112 0.04096 C 0.01068 0.04258 0.01094 0.04166 0.01042 0.04351 C 0.0099 0.04791 0.01003 0.04606 0.01042 0.05392 C 0.01042 0.05416 0.01055 0.05462 0.01055 0.05485 C 0.01068 0.05554 0.01068 0.05601 0.01081 0.0567 C 0.01081 0.05716 0.01107 0.05763 0.0112 0.05809 C 0.0112 0.05832 0.01133 0.05878 0.01133 0.05902 C 0.01146 0.05948 0.01159 0.05994 0.01173 0.0604 C 0.01186 0.06087 0.01186 0.0611 0.01199 0.06156 C 0.01212 0.06179 0.01225 0.06226 0.01238 0.06249 C 0.01251 0.06318 0.01264 0.06364 0.01277 0.06434 C 0.0129 0.06457 0.01303 0.06503 0.01316 0.06526 C 0.01394 0.06781 0.01303 0.0655 0.01394 0.0685 C 0.01407 0.06897 0.01433 0.06966 0.01446 0.07012 C 0.01459 0.07105 0.01485 0.07313 0.01485 0.07406 C 0.01498 0.07591 0.01498 0.07799 0.01511 0.07984 C 0.01498 0.08216 0.01511 0.08447 0.01485 0.08679 C 0.01485 0.08771 0.01459 0.08818 0.01446 0.08887 L 0.01407 0.09095 C 0.01407 0.09142 0.01394 0.09165 0.01394 0.09211 C 0.01355 0.09674 0.01368 0.09489 0.01329 0.09766 C 0.01342 0.1009 0.01342 0.10438 0.01355 0.10762 C 0.01355 0.10877 0.01368 0.1097 0.01394 0.11039 L 0.01433 0.11155 L 0.01472 0.11363 C 0.01472 0.11386 0.01485 0.11433 0.01485 0.11456 L 0.01511 0.11595 C 0.01498 0.11664 0.01472 0.11849 0.01433 0.11919 C 0.0142 0.11942 0.01394 0.11942 0.01368 0.11965 L 0.01212 0.11919 C 0.01186 0.11872 0.01199 0.11757 0.01199 0.11664 C 0.01186 0.11548 0.01186 0.11433 0.01173 0.11317 C 0.01173 0.11039 0.01173 0.10762 0.01159 0.10484 C 0.01159 0.10461 0.0112 0.10206 0.01094 0.10114 C 0.01081 0.10067 0.01068 0.10021 0.01055 0.09975 C 0.01016 0.09304 0.01068 0.10137 0.01016 0.0935 C 0.01016 0.09257 0.01003 0.09165 0.01003 0.09072 C 0.01003 0.08933 0.01016 0.08794 0.01016 0.08656 C 0.01029 0.08609 0.01029 0.08563 0.01042 0.08517 C 0.01081 0.08077 0.01029 0.08332 0.01081 0.081 C 0.01068 0.07892 0.01068 0.07707 0.01055 0.07498 C 0.01055 0.07475 0.01042 0.07429 0.01042 0.07406 C 0.01029 0.07336 0.01016 0.0729 0.01003 0.07221 C 0.0099 0.07198 0.0099 0.07151 0.00977 0.07128 C 0.00964 0.07059 0.00938 0.07012 0.00925 0.06943 C 0.00912 0.06897 0.00912 0.0685 0.00899 0.06804 C 0.00899 0.06735 0.00886 0.06665 0.00886 0.06596 C 0.00873 0.0655 0.00873 0.0648 0.0086 0.06434 C 0.0086 0.06318 0.00847 0.06202 0.00847 0.06087 C 0.00834 0.0604 0.00834 0.06017 0.00821 0.05971 C 0.00821 0.05925 0.00808 0.05878 0.00808 0.05832 C 0.00795 0.05809 0.00795 0.05763 0.00782 0.0574 C 0.00782 0.05693 0.00769 0.05647 0.00769 0.05601 C 0.00769 0.05624 0.00717 0.05346 0.00704 0.05277 L 0.00691 0.05184 C 0.00691 0.04976 0.00691 0.04768 0.00704 0.04559 C 0.00704 0.04513 0.0073 0.04467 0.00743 0.0442 C 0.00769 0.04351 0.00821 0.04212 0.00821 0.04235 L 0.0086 0.04004 C 0.00873 0.03958 0.00873 0.03934 0.00886 0.03888 C 0.00886 0.03842 0.00899 0.03796 0.00899 0.03749 C 0.00912 0.0368 0.00938 0.0361 0.00938 0.03541 C 0.00964 0.0324 0.00951 0.03402 0.00977 0.03055 C 0.00977 0.02939 0.00977 0.028 0.00964 0.02685 C 0.00951 0.02638 0.00925 0.02615 0.00925 0.02569 C 0.00899 0.025 0.00899 0.0243 0.00886 0.02361 L 0.00847 0.02152 C 0.00834 0.02129 0.00834 0.02083 0.00821 0.0206 C 0.00821 0.02014 0.00795 0.01852 0.00782 0.01805 C 0.00769 0.01782 0.00756 0.01736 0.00743 0.01713 C 0.0073 0.01666 0.0073 0.01643 0.0073 0.01597 C 0.00691 0.01481 0.00678 0.01504 0.00626 0.01389 C 0.00613 0.01366 0.00613 0.01319 0.00587 0.01296 C 0.00573 0.01273 0.00547 0.01273 0.00534 0.0125 C 0.00508 0.0125 0.00482 0.01227 0.00456 0.01227 C 0.0043 0.01204 0.00417 0.0118 0.00391 0.0118 C 0.00287 0.01157 0.00196 0.01157 0.00092 0.01157 C 0.00066 0.01134 0.0004 0.01134 0.00014 0.01111 C -0.00026 0.01111 -0.00078 0.01088 -0.00117 0.01088 C -0.00156 0.01065 -0.00234 0.01018 -0.00234 0.01042 C -0.00377 0.00856 -0.00338 0.00949 -0.00377 0.00741 C -0.00364 0.00671 -0.00364 0.00625 -0.00351 0.00556 C -0.00338 0.00486 -0.00286 0.00394 -0.0026 0.00347 C -0.00286 0.00509 -0.00247 0.00486 -0.00312 0.00486 " pathEditMode="relative" rAng="0" ptsTypes="AAAAAAAAAAAAAAAAAAAAAAAAAAAAAAAAAAAAAAAAAAAAAAAAAAAAAAAAAAAAAAAAAAAAAAAAAAAAAAAAAAAAAAAAAAAAAAAAAAAAAAAAAAAAAAAAAAAAAAAAAAAAAAAAAAAAAAAAAAAAAAAAAAAAAAAAAAAAAAAAAAAAAAAAAAAAAAAAAAAAAAAAAAAAAAAAAAAAAAAAAAAAAAAAAAAAAAAAAAAAAAAAAAAAAAAAAAAAAAAAAA">
                                      <p:cBhvr>
                                        <p:cTn id="238" dur="9000" fill="hold"/>
                                        <p:tgtEl>
                                          <p:spTgt spid="298"/>
                                        </p:tgtEl>
                                        <p:attrNameLst>
                                          <p:attrName>ppt_x</p:attrName>
                                          <p:attrName>ppt_y</p:attrName>
                                        </p:attrNameLst>
                                      </p:cBhvr>
                                      <p:rCtr x="326" y="3402"/>
                                    </p:animMotion>
                                  </p:childTnLst>
                                </p:cTn>
                              </p:par>
                              <p:par>
                                <p:cTn id="239" presetID="22" presetClass="entr" presetSubtype="4" fill="hold" grpId="0" nodeType="withEffect">
                                  <p:stCondLst>
                                    <p:cond delay="500"/>
                                  </p:stCondLst>
                                  <p:childTnLst>
                                    <p:set>
                                      <p:cBhvr>
                                        <p:cTn id="240" dur="1" fill="hold">
                                          <p:stCondLst>
                                            <p:cond delay="0"/>
                                          </p:stCondLst>
                                        </p:cTn>
                                        <p:tgtEl>
                                          <p:spTgt spid="209"/>
                                        </p:tgtEl>
                                        <p:attrNameLst>
                                          <p:attrName>style.visibility</p:attrName>
                                        </p:attrNameLst>
                                      </p:cBhvr>
                                      <p:to>
                                        <p:strVal val="visible"/>
                                      </p:to>
                                    </p:set>
                                    <p:animEffect transition="in" filter="wipe(down)">
                                      <p:cBhvr>
                                        <p:cTn id="241" dur="3000"/>
                                        <p:tgtEl>
                                          <p:spTgt spid="209"/>
                                        </p:tgtEl>
                                      </p:cBhvr>
                                    </p:animEffect>
                                  </p:childTnLst>
                                </p:cTn>
                              </p:par>
                              <p:par>
                                <p:cTn id="242" presetID="22" presetClass="entr" presetSubtype="4" fill="hold" grpId="0" nodeType="withEffect">
                                  <p:stCondLst>
                                    <p:cond delay="3000"/>
                                  </p:stCondLst>
                                  <p:childTnLst>
                                    <p:set>
                                      <p:cBhvr>
                                        <p:cTn id="243" dur="1" fill="hold">
                                          <p:stCondLst>
                                            <p:cond delay="0"/>
                                          </p:stCondLst>
                                        </p:cTn>
                                        <p:tgtEl>
                                          <p:spTgt spid="210"/>
                                        </p:tgtEl>
                                        <p:attrNameLst>
                                          <p:attrName>style.visibility</p:attrName>
                                        </p:attrNameLst>
                                      </p:cBhvr>
                                      <p:to>
                                        <p:strVal val="visible"/>
                                      </p:to>
                                    </p:set>
                                    <p:animEffect transition="in" filter="wipe(down)">
                                      <p:cBhvr>
                                        <p:cTn id="244" dur="3000"/>
                                        <p:tgtEl>
                                          <p:spTgt spid="210"/>
                                        </p:tgtEl>
                                      </p:cBhvr>
                                    </p:animEffect>
                                  </p:childTnLst>
                                </p:cTn>
                              </p:par>
                              <p:par>
                                <p:cTn id="245" presetID="22" presetClass="entr" presetSubtype="4" fill="hold" grpId="0" nodeType="withEffect">
                                  <p:stCondLst>
                                    <p:cond delay="6000"/>
                                  </p:stCondLst>
                                  <p:childTnLst>
                                    <p:set>
                                      <p:cBhvr>
                                        <p:cTn id="246" dur="1" fill="hold">
                                          <p:stCondLst>
                                            <p:cond delay="0"/>
                                          </p:stCondLst>
                                        </p:cTn>
                                        <p:tgtEl>
                                          <p:spTgt spid="211"/>
                                        </p:tgtEl>
                                        <p:attrNameLst>
                                          <p:attrName>style.visibility</p:attrName>
                                        </p:attrNameLst>
                                      </p:cBhvr>
                                      <p:to>
                                        <p:strVal val="visible"/>
                                      </p:to>
                                    </p:set>
                                    <p:animEffect transition="in" filter="wipe(down)">
                                      <p:cBhvr>
                                        <p:cTn id="247" dur="3000"/>
                                        <p:tgtEl>
                                          <p:spTgt spid="211"/>
                                        </p:tgtEl>
                                      </p:cBhvr>
                                    </p:animEffect>
                                  </p:childTnLst>
                                </p:cTn>
                              </p:par>
                            </p:childTnLst>
                          </p:cTn>
                        </p:par>
                        <p:par>
                          <p:cTn id="248" fill="hold">
                            <p:stCondLst>
                              <p:cond delay="9500"/>
                            </p:stCondLst>
                            <p:childTnLst>
                              <p:par>
                                <p:cTn id="249" presetID="10" presetClass="entr" presetSubtype="0" fill="hold" grpId="0" nodeType="afterEffect">
                                  <p:stCondLst>
                                    <p:cond delay="0"/>
                                  </p:stCondLst>
                                  <p:childTnLst>
                                    <p:set>
                                      <p:cBhvr>
                                        <p:cTn id="250" dur="1" fill="hold">
                                          <p:stCondLst>
                                            <p:cond delay="0"/>
                                          </p:stCondLst>
                                        </p:cTn>
                                        <p:tgtEl>
                                          <p:spTgt spid="212">
                                            <p:txEl>
                                              <p:pRg st="0" end="0"/>
                                            </p:txEl>
                                          </p:spTgt>
                                        </p:tgtEl>
                                        <p:attrNameLst>
                                          <p:attrName>style.visibility</p:attrName>
                                        </p:attrNameLst>
                                      </p:cBhvr>
                                      <p:to>
                                        <p:strVal val="visible"/>
                                      </p:to>
                                    </p:set>
                                    <p:animEffect transition="in" filter="fade">
                                      <p:cBhvr>
                                        <p:cTn id="251" dur="500"/>
                                        <p:tgtEl>
                                          <p:spTgt spid="212">
                                            <p:txEl>
                                              <p:pRg st="0" end="0"/>
                                            </p:txEl>
                                          </p:spTgt>
                                        </p:tgtEl>
                                      </p:cBhvr>
                                    </p:animEffect>
                                  </p:childTnLst>
                                </p:cTn>
                              </p:par>
                              <p:par>
                                <p:cTn id="252" presetID="2" presetClass="entr" presetSubtype="4" fill="hold" nodeType="withEffect">
                                  <p:stCondLst>
                                    <p:cond delay="0"/>
                                  </p:stCondLst>
                                  <p:childTnLst>
                                    <p:set>
                                      <p:cBhvr>
                                        <p:cTn id="253" dur="1" fill="hold">
                                          <p:stCondLst>
                                            <p:cond delay="0"/>
                                          </p:stCondLst>
                                        </p:cTn>
                                        <p:tgtEl>
                                          <p:spTgt spid="39"/>
                                        </p:tgtEl>
                                        <p:attrNameLst>
                                          <p:attrName>style.visibility</p:attrName>
                                        </p:attrNameLst>
                                      </p:cBhvr>
                                      <p:to>
                                        <p:strVal val="visible"/>
                                      </p:to>
                                    </p:set>
                                    <p:anim calcmode="lin" valueType="num">
                                      <p:cBhvr additive="base">
                                        <p:cTn id="254" dur="1500" fill="hold"/>
                                        <p:tgtEl>
                                          <p:spTgt spid="39"/>
                                        </p:tgtEl>
                                        <p:attrNameLst>
                                          <p:attrName>ppt_x</p:attrName>
                                        </p:attrNameLst>
                                      </p:cBhvr>
                                      <p:tavLst>
                                        <p:tav tm="0">
                                          <p:val>
                                            <p:strVal val="#ppt_x"/>
                                          </p:val>
                                        </p:tav>
                                        <p:tav tm="100000">
                                          <p:val>
                                            <p:strVal val="#ppt_x"/>
                                          </p:val>
                                        </p:tav>
                                      </p:tavLst>
                                    </p:anim>
                                    <p:anim calcmode="lin" valueType="num">
                                      <p:cBhvr additive="base">
                                        <p:cTn id="255" dur="1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56" fill="hold">
                      <p:stCondLst>
                        <p:cond delay="indefinite"/>
                      </p:stCondLst>
                      <p:childTnLst>
                        <p:par>
                          <p:cTn id="257" fill="hold">
                            <p:stCondLst>
                              <p:cond delay="0"/>
                            </p:stCondLst>
                            <p:childTnLst>
                              <p:par>
                                <p:cTn id="258" presetID="14" presetClass="entr" presetSubtype="10" fill="hold" grpId="0" nodeType="clickEffect">
                                  <p:stCondLst>
                                    <p:cond delay="0"/>
                                  </p:stCondLst>
                                  <p:childTnLst>
                                    <p:set>
                                      <p:cBhvr>
                                        <p:cTn id="259" dur="1" fill="hold">
                                          <p:stCondLst>
                                            <p:cond delay="0"/>
                                          </p:stCondLst>
                                        </p:cTn>
                                        <p:tgtEl>
                                          <p:spTgt spid="394"/>
                                        </p:tgtEl>
                                        <p:attrNameLst>
                                          <p:attrName>style.visibility</p:attrName>
                                        </p:attrNameLst>
                                      </p:cBhvr>
                                      <p:to>
                                        <p:strVal val="visible"/>
                                      </p:to>
                                    </p:set>
                                    <p:animEffect transition="in" filter="randombar(horizontal)">
                                      <p:cBhvr>
                                        <p:cTn id="260" dur="500"/>
                                        <p:tgtEl>
                                          <p:spTgt spid="394"/>
                                        </p:tgtEl>
                                      </p:cBhvr>
                                    </p:animEffect>
                                  </p:childTnLst>
                                </p:cTn>
                              </p:par>
                              <p:par>
                                <p:cTn id="261" presetID="14" presetClass="entr" presetSubtype="10" fill="hold" grpId="0" nodeType="withEffect">
                                  <p:stCondLst>
                                    <p:cond delay="0"/>
                                  </p:stCondLst>
                                  <p:childTnLst>
                                    <p:set>
                                      <p:cBhvr>
                                        <p:cTn id="262" dur="1" fill="hold">
                                          <p:stCondLst>
                                            <p:cond delay="0"/>
                                          </p:stCondLst>
                                        </p:cTn>
                                        <p:tgtEl>
                                          <p:spTgt spid="6158"/>
                                        </p:tgtEl>
                                        <p:attrNameLst>
                                          <p:attrName>style.visibility</p:attrName>
                                        </p:attrNameLst>
                                      </p:cBhvr>
                                      <p:to>
                                        <p:strVal val="visible"/>
                                      </p:to>
                                    </p:set>
                                    <p:animEffect transition="in" filter="randombar(horizontal)">
                                      <p:cBhvr>
                                        <p:cTn id="263" dur="500"/>
                                        <p:tgtEl>
                                          <p:spTgt spid="6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animBg="1"/>
      <p:bldP spid="52" grpId="0" animBg="1"/>
      <p:bldP spid="118" grpId="0" animBg="1"/>
      <p:bldP spid="112" grpId="0" animBg="1"/>
      <p:bldP spid="113" grpId="0" animBg="1"/>
      <p:bldP spid="123" grpId="0" animBg="1"/>
      <p:bldP spid="124" grpId="0" animBg="1"/>
      <p:bldP spid="101" grpId="0" animBg="1"/>
      <p:bldP spid="121" grpId="0" animBg="1"/>
      <p:bldP spid="266" grpId="0" animBg="1"/>
      <p:bldP spid="266" grpId="1" animBg="1"/>
      <p:bldP spid="268" grpId="0" animBg="1"/>
      <p:bldP spid="268" grpId="1" animBg="1"/>
      <p:bldP spid="273" grpId="0" animBg="1"/>
      <p:bldP spid="273" grpId="1" animBg="1"/>
      <p:bldP spid="275" grpId="0" animBg="1"/>
      <p:bldP spid="275" grpId="1" animBg="1"/>
      <p:bldP spid="276" grpId="0" animBg="1"/>
      <p:bldP spid="276" grpId="1" animBg="1"/>
      <p:bldP spid="248" grpId="0" animBg="1"/>
      <p:bldP spid="248" grpId="1" animBg="1"/>
      <p:bldP spid="249" grpId="0" animBg="1"/>
      <p:bldP spid="249" grpId="1" animBg="1"/>
      <p:bldP spid="250" grpId="0" animBg="1"/>
      <p:bldP spid="250" grpId="1" animBg="1"/>
      <p:bldP spid="251" grpId="0" animBg="1"/>
      <p:bldP spid="251" grpId="1" animBg="1"/>
      <p:bldP spid="252" grpId="0" animBg="1"/>
      <p:bldP spid="252" grpId="1" animBg="1"/>
      <p:bldP spid="253" grpId="0" animBg="1"/>
      <p:bldP spid="253" grpId="1" animBg="1"/>
      <p:bldP spid="254" grpId="0" animBg="1"/>
      <p:bldP spid="254" grpId="1" animBg="1"/>
      <p:bldP spid="261" grpId="0" animBg="1"/>
      <p:bldP spid="261" grpId="1" animBg="1"/>
      <p:bldP spid="265" grpId="0" animBg="1"/>
      <p:bldP spid="265" grpId="1" animBg="1"/>
      <p:bldP spid="269" grpId="0" animBg="1"/>
      <p:bldP spid="269" grpId="1" animBg="1"/>
      <p:bldP spid="270" grpId="0" animBg="1"/>
      <p:bldP spid="270" grpId="1" animBg="1"/>
      <p:bldP spid="297" grpId="0" animBg="1"/>
      <p:bldP spid="297" grpId="1" animBg="1"/>
      <p:bldP spid="298" grpId="0" animBg="1"/>
      <p:bldP spid="298" grpId="1" animBg="1"/>
      <p:bldP spid="394" grpId="0" animBg="1"/>
      <p:bldP spid="6157" grpId="0" animBg="1"/>
      <p:bldP spid="346" grpId="0" animBg="1"/>
      <p:bldP spid="347" grpId="0" animBg="1"/>
      <p:bldP spid="348" grpId="0" animBg="1"/>
      <p:bldP spid="349" grpId="0" animBg="1"/>
      <p:bldP spid="350" grpId="0" animBg="1"/>
      <p:bldP spid="351" grpId="0" animBg="1"/>
      <p:bldP spid="352" grpId="0" animBg="1"/>
      <p:bldP spid="6158" grpId="0" animBg="1"/>
      <p:bldP spid="11" grpId="0"/>
      <p:bldP spid="207" grpId="0"/>
      <p:bldP spid="208" grpId="0" build="p"/>
      <p:bldP spid="209" grpId="0" animBg="1"/>
      <p:bldP spid="210" grpId="0" animBg="1"/>
      <p:bldP spid="211" grpId="0" animBg="1"/>
      <p:bldP spid="212" grpId="0" build="p"/>
      <p:bldP spid="2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Common Grounding Issues.</a:t>
            </a:r>
            <a:endParaRPr lang="en-US" dirty="0"/>
          </a:p>
        </p:txBody>
      </p:sp>
      <p:pic>
        <p:nvPicPr>
          <p:cNvPr id="4" name="Content Placeholder 3">
            <a:extLst>
              <a:ext uri="{FF2B5EF4-FFF2-40B4-BE49-F238E27FC236}">
                <a16:creationId xmlns:lc="http://schemas.openxmlformats.org/drawingml/2006/lockedCanvas" xmlns:a16="http://schemas.microsoft.com/office/drawing/2014/main" xmlns="" xmlns:xdr="http://schemas.openxmlformats.org/drawingml/2006/spreadsheetDrawing" id="{00000000-0008-0000-0000-000009000000}"/>
              </a:ext>
            </a:extLst>
          </p:cNvPr>
          <p:cNvPicPr>
            <a:picLocks noGrp="1" noChangeAspect="1"/>
          </p:cNvPicPr>
          <p:nvPr>
            <p:ph idx="1"/>
          </p:nvPr>
        </p:nvPicPr>
        <p:blipFill>
          <a:blip r:embed="rId3"/>
          <a:stretch>
            <a:fillRect/>
          </a:stretch>
        </p:blipFill>
        <p:spPr>
          <a:xfrm>
            <a:off x="1878788" y="1482113"/>
            <a:ext cx="2713732" cy="4824413"/>
          </a:xfrm>
          <a:prstGeom prst="rect">
            <a:avLst/>
          </a:prstGeom>
          <a:ln w="57150">
            <a:solidFill>
              <a:schemeClr val="accent2"/>
            </a:solidFill>
          </a:ln>
        </p:spPr>
      </p:pic>
      <p:sp>
        <p:nvSpPr>
          <p:cNvPr id="5" name="Google Shape;762;p18"/>
          <p:cNvSpPr/>
          <p:nvPr/>
        </p:nvSpPr>
        <p:spPr>
          <a:xfrm>
            <a:off x="7639150" y="4607596"/>
            <a:ext cx="78326" cy="45336"/>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65;p18"/>
          <p:cNvSpPr/>
          <p:nvPr/>
        </p:nvSpPr>
        <p:spPr>
          <a:xfrm>
            <a:off x="7651060" y="3085168"/>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65;p18"/>
          <p:cNvSpPr/>
          <p:nvPr/>
        </p:nvSpPr>
        <p:spPr>
          <a:xfrm>
            <a:off x="8886184" y="2339840"/>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63;p18"/>
          <p:cNvSpPr/>
          <p:nvPr/>
        </p:nvSpPr>
        <p:spPr>
          <a:xfrm>
            <a:off x="8364332" y="5036184"/>
            <a:ext cx="78326" cy="45336"/>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66;p18"/>
          <p:cNvSpPr/>
          <p:nvPr/>
        </p:nvSpPr>
        <p:spPr>
          <a:xfrm>
            <a:off x="8379739" y="4168947"/>
            <a:ext cx="47587" cy="901446"/>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67;p18"/>
          <p:cNvSpPr/>
          <p:nvPr/>
        </p:nvSpPr>
        <p:spPr>
          <a:xfrm>
            <a:off x="9651018" y="3553797"/>
            <a:ext cx="47587" cy="737903"/>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68;p18"/>
          <p:cNvSpPr/>
          <p:nvPr/>
        </p:nvSpPr>
        <p:spPr>
          <a:xfrm>
            <a:off x="7597011" y="3875026"/>
            <a:ext cx="806484" cy="521209"/>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70;p18"/>
          <p:cNvSpPr/>
          <p:nvPr/>
        </p:nvSpPr>
        <p:spPr>
          <a:xfrm>
            <a:off x="8403495" y="3554861"/>
            <a:ext cx="1359927" cy="841373"/>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Rectangle 12"/>
          <p:cNvSpPr/>
          <p:nvPr/>
        </p:nvSpPr>
        <p:spPr>
          <a:xfrm>
            <a:off x="7854417" y="3453980"/>
            <a:ext cx="1920240" cy="736497"/>
          </a:xfrm>
          <a:prstGeom prst="rect">
            <a:avLst/>
          </a:prstGeom>
          <a:solidFill>
            <a:srgbClr val="D6D8E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499601" y="3230718"/>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15" name="Google Shape;765;p18"/>
          <p:cNvSpPr/>
          <p:nvPr/>
        </p:nvSpPr>
        <p:spPr>
          <a:xfrm>
            <a:off x="9227604" y="2545742"/>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6" name="Straight Connector 15"/>
          <p:cNvCxnSpPr/>
          <p:nvPr/>
        </p:nvCxnSpPr>
        <p:spPr>
          <a:xfrm>
            <a:off x="8081047" y="4291700"/>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882309" y="3485890"/>
            <a:ext cx="1882598" cy="688476"/>
          </a:xfrm>
          <a:prstGeom prst="rect">
            <a:avLst/>
          </a:prstGeom>
          <a:solidFill>
            <a:schemeClr val="tx1">
              <a:lumMod val="75000"/>
              <a:lumOff val="2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906473" y="3535065"/>
            <a:ext cx="1828800" cy="594360"/>
          </a:xfrm>
          <a:prstGeom prst="rect">
            <a:avLst/>
          </a:prstGeom>
          <a:solidFill>
            <a:schemeClr val="accent3">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7553537" y="4484784"/>
            <a:ext cx="10058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179830" y="3775426"/>
            <a:ext cx="640080" cy="457200"/>
          </a:xfrm>
          <a:prstGeom prst="rect">
            <a:avLst/>
          </a:prstGeom>
          <a:solidFill>
            <a:srgbClr val="A6A9B8"/>
          </a:solidFill>
          <a:ln>
            <a:noFill/>
          </a:ln>
          <a:scene3d>
            <a:camera prst="isometricTopUp"/>
            <a:lightRig rig="threePt" dir="t"/>
          </a:scene3d>
          <a:sp3d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888208" y="3370413"/>
            <a:ext cx="640080" cy="457200"/>
          </a:xfrm>
          <a:prstGeom prst="rect">
            <a:avLst/>
          </a:prstGeom>
          <a:solidFill>
            <a:srgbClr val="A6A9B8"/>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8751363" y="3159683"/>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3" name="Google Shape;765;p18"/>
          <p:cNvSpPr/>
          <p:nvPr/>
        </p:nvSpPr>
        <p:spPr>
          <a:xfrm rot="16200000">
            <a:off x="8733723" y="3008329"/>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765;p18"/>
          <p:cNvSpPr/>
          <p:nvPr/>
        </p:nvSpPr>
        <p:spPr>
          <a:xfrm rot="16200000">
            <a:off x="8830345" y="3062691"/>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65;p18"/>
          <p:cNvSpPr/>
          <p:nvPr/>
        </p:nvSpPr>
        <p:spPr>
          <a:xfrm rot="16200000">
            <a:off x="8636364" y="2948703"/>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26" name="Straight Connector 25"/>
          <p:cNvCxnSpPr/>
          <p:nvPr/>
        </p:nvCxnSpPr>
        <p:spPr>
          <a:xfrm>
            <a:off x="8137413" y="3475937"/>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7" name="Google Shape;765;p18"/>
          <p:cNvSpPr/>
          <p:nvPr/>
        </p:nvSpPr>
        <p:spPr>
          <a:xfrm rot="16200000">
            <a:off x="8142634" y="3326353"/>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65;p18"/>
          <p:cNvSpPr/>
          <p:nvPr/>
        </p:nvSpPr>
        <p:spPr>
          <a:xfrm rot="16200000">
            <a:off x="8239235" y="3361274"/>
            <a:ext cx="53659" cy="73152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65;p18"/>
          <p:cNvSpPr/>
          <p:nvPr/>
        </p:nvSpPr>
        <p:spPr>
          <a:xfrm rot="16200000">
            <a:off x="8040560" y="3264661"/>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0" name="Straight Connector 29"/>
          <p:cNvCxnSpPr/>
          <p:nvPr/>
        </p:nvCxnSpPr>
        <p:spPr>
          <a:xfrm>
            <a:off x="7499601" y="3798219"/>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382344" y="2988981"/>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0164" y="2946206"/>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94953" y="3322547"/>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p:cNvSpPr/>
          <p:nvPr/>
        </p:nvSpPr>
        <p:spPr>
          <a:xfrm>
            <a:off x="8330276" y="3956665"/>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p:cNvSpPr/>
          <p:nvPr/>
        </p:nvSpPr>
        <p:spPr>
          <a:xfrm>
            <a:off x="8459051" y="3888575"/>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p:cNvSpPr/>
          <p:nvPr/>
        </p:nvSpPr>
        <p:spPr>
          <a:xfrm>
            <a:off x="8578177" y="3831280"/>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be 36"/>
          <p:cNvSpPr/>
          <p:nvPr/>
        </p:nvSpPr>
        <p:spPr>
          <a:xfrm>
            <a:off x="9048813" y="3557332"/>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9177588" y="3489242"/>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p:cNvSpPr/>
          <p:nvPr/>
        </p:nvSpPr>
        <p:spPr>
          <a:xfrm>
            <a:off x="9296714" y="3431947"/>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604276" y="4381072"/>
            <a:ext cx="1920240" cy="1188720"/>
          </a:xfrm>
          <a:prstGeom prst="rect">
            <a:avLst/>
          </a:prstGeom>
          <a:pattFill prst="lgConfetti">
            <a:fgClr>
              <a:schemeClr val="tx1">
                <a:lumMod val="65000"/>
                <a:lumOff val="35000"/>
              </a:schemeClr>
            </a:fgClr>
            <a:bgClr>
              <a:schemeClr val="tx1">
                <a:lumMod val="85000"/>
                <a:lumOff val="15000"/>
              </a:schemeClr>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Feather Spiral Metal - Free vector graphic on Pixabay"/>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310394" flipV="1">
            <a:off x="8462106" y="4635250"/>
            <a:ext cx="45719" cy="510060"/>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sp>
        <p:nvSpPr>
          <p:cNvPr id="42" name="Oval 41"/>
          <p:cNvSpPr/>
          <p:nvPr/>
        </p:nvSpPr>
        <p:spPr>
          <a:xfrm>
            <a:off x="8022479" y="4044414"/>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cxnSp>
        <p:nvCxnSpPr>
          <p:cNvPr id="43" name="Straight Connector 42"/>
          <p:cNvCxnSpPr/>
          <p:nvPr/>
        </p:nvCxnSpPr>
        <p:spPr>
          <a:xfrm>
            <a:off x="6715525" y="2495302"/>
            <a:ext cx="2651760" cy="0"/>
          </a:xfrm>
          <a:prstGeom prst="line">
            <a:avLst/>
          </a:prstGeom>
          <a:ln w="254000">
            <a:solidFill>
              <a:schemeClr val="tx1">
                <a:lumMod val="50000"/>
                <a:lumOff val="50000"/>
              </a:schemeClr>
            </a:solidFill>
          </a:ln>
          <a:scene3d>
            <a:camera prst="isometricRightUp"/>
            <a:lightRig rig="threePt" dir="t"/>
          </a:scene3d>
          <a:sp3d>
            <a:bevelT w="0" h="234950"/>
          </a:sp3d>
        </p:spPr>
        <p:style>
          <a:lnRef idx="1">
            <a:schemeClr val="accent1"/>
          </a:lnRef>
          <a:fillRef idx="0">
            <a:schemeClr val="accent1"/>
          </a:fillRef>
          <a:effectRef idx="0">
            <a:schemeClr val="accent1"/>
          </a:effectRef>
          <a:fontRef idx="minor">
            <a:schemeClr val="tx1"/>
          </a:fontRef>
        </p:style>
      </p:cxnSp>
      <p:pic>
        <p:nvPicPr>
          <p:cNvPr id="44" name="Picture 2" descr="Feather Spiral Metal - Free vector graphic on Pixabay"/>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096695" flipV="1">
            <a:off x="7540435" y="2880138"/>
            <a:ext cx="45719" cy="356941"/>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p:cNvSpPr/>
          <p:nvPr/>
        </p:nvSpPr>
        <p:spPr>
          <a:xfrm>
            <a:off x="8397445" y="4256464"/>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6" name="Oval 45"/>
          <p:cNvSpPr/>
          <p:nvPr/>
        </p:nvSpPr>
        <p:spPr>
          <a:xfrm>
            <a:off x="9269282" y="3335291"/>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7" name="Oval 46"/>
          <p:cNvSpPr/>
          <p:nvPr/>
        </p:nvSpPr>
        <p:spPr>
          <a:xfrm>
            <a:off x="8374384" y="4671578"/>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8" name="Oval 47"/>
          <p:cNvSpPr/>
          <p:nvPr/>
        </p:nvSpPr>
        <p:spPr>
          <a:xfrm>
            <a:off x="8576773" y="5089881"/>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9" name="Oval 48"/>
          <p:cNvSpPr/>
          <p:nvPr/>
        </p:nvSpPr>
        <p:spPr>
          <a:xfrm>
            <a:off x="7659994" y="3155647"/>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50" name="Rounded Rectangle 49"/>
          <p:cNvSpPr/>
          <p:nvPr/>
        </p:nvSpPr>
        <p:spPr>
          <a:xfrm>
            <a:off x="7376815" y="2797972"/>
            <a:ext cx="109728" cy="164592"/>
          </a:xfrm>
          <a:prstGeom prst="roundRect">
            <a:avLst/>
          </a:prstGeom>
          <a:solidFill>
            <a:schemeClr val="bg1"/>
          </a:solidFill>
          <a:ln>
            <a:noFill/>
          </a:ln>
          <a:scene3d>
            <a:camera prst="isometricRightUp"/>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27432" rIns="0" bIns="0" rtlCol="0" anchor="t"/>
          <a:lstStyle/>
          <a:p>
            <a:pPr algn="ctr"/>
            <a:r>
              <a:rPr lang="en-US" sz="300" b="1" dirty="0" smtClean="0">
                <a:solidFill>
                  <a:schemeClr val="tx1"/>
                </a:solidFill>
                <a:latin typeface="Bauhaus 93" panose="04030905020B02020C02" pitchFamily="82" charset="0"/>
              </a:rPr>
              <a:t>I   I</a:t>
            </a:r>
          </a:p>
          <a:p>
            <a:pPr algn="ctr"/>
            <a:r>
              <a:rPr lang="en-US" sz="500" b="1" dirty="0" smtClean="0">
                <a:solidFill>
                  <a:schemeClr val="tx1"/>
                </a:solidFill>
                <a:latin typeface="Bauhaus 93" panose="04030905020B02020C02" pitchFamily="82" charset="0"/>
              </a:rPr>
              <a:t>•</a:t>
            </a:r>
            <a:endParaRPr lang="en-US" sz="500" b="1" dirty="0">
              <a:solidFill>
                <a:schemeClr val="tx1"/>
              </a:solidFill>
              <a:latin typeface="Bauhaus 93" panose="04030905020B02020C02" pitchFamily="82" charset="0"/>
            </a:endParaRPr>
          </a:p>
        </p:txBody>
      </p:sp>
      <p:pic>
        <p:nvPicPr>
          <p:cNvPr id="51" name="Picture 2" descr="Feather Spiral Metal - Free vector graphic on Pixabay"/>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41446" flipV="1">
            <a:off x="8856821" y="2045160"/>
            <a:ext cx="45719" cy="356941"/>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p:nvPr/>
        </p:nvCxnSpPr>
        <p:spPr>
          <a:xfrm>
            <a:off x="8808716" y="2485212"/>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9952864" y="3349250"/>
            <a:ext cx="148556" cy="457608"/>
            <a:chOff x="8427715" y="2953075"/>
            <a:chExt cx="148556" cy="457608"/>
          </a:xfrm>
        </p:grpSpPr>
        <p:sp>
          <p:nvSpPr>
            <p:cNvPr id="54" name="Google Shape;794;p18"/>
            <p:cNvSpPr/>
            <p:nvPr/>
          </p:nvSpPr>
          <p:spPr>
            <a:xfrm>
              <a:off x="8427715" y="3086411"/>
              <a:ext cx="148556" cy="324272"/>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95;p18"/>
            <p:cNvSpPr/>
            <p:nvPr/>
          </p:nvSpPr>
          <p:spPr>
            <a:xfrm>
              <a:off x="8448587" y="2953075"/>
              <a:ext cx="106863" cy="20595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 name="Google Shape;796;p18"/>
          <p:cNvSpPr/>
          <p:nvPr/>
        </p:nvSpPr>
        <p:spPr>
          <a:xfrm>
            <a:off x="9614755" y="4775193"/>
            <a:ext cx="230388" cy="129944"/>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97;p18"/>
          <p:cNvSpPr/>
          <p:nvPr/>
        </p:nvSpPr>
        <p:spPr>
          <a:xfrm>
            <a:off x="9614821" y="4796789"/>
            <a:ext cx="226549" cy="108424"/>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798;p18"/>
          <p:cNvSpPr/>
          <p:nvPr/>
        </p:nvSpPr>
        <p:spPr>
          <a:xfrm>
            <a:off x="9783627" y="4699357"/>
            <a:ext cx="230104" cy="129957"/>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799;p18"/>
          <p:cNvSpPr/>
          <p:nvPr/>
        </p:nvSpPr>
        <p:spPr>
          <a:xfrm>
            <a:off x="9783313" y="4720951"/>
            <a:ext cx="226549" cy="108363"/>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800;p18"/>
          <p:cNvSpPr/>
          <p:nvPr/>
        </p:nvSpPr>
        <p:spPr>
          <a:xfrm>
            <a:off x="9676597" y="3858202"/>
            <a:ext cx="337014" cy="953211"/>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801;p18"/>
          <p:cNvSpPr/>
          <p:nvPr/>
        </p:nvSpPr>
        <p:spPr>
          <a:xfrm>
            <a:off x="9726072" y="3075828"/>
            <a:ext cx="244333" cy="392669"/>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802;p18"/>
          <p:cNvSpPr/>
          <p:nvPr/>
        </p:nvSpPr>
        <p:spPr>
          <a:xfrm>
            <a:off x="9674116" y="3353922"/>
            <a:ext cx="376179" cy="624183"/>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805;p18"/>
          <p:cNvSpPr/>
          <p:nvPr/>
        </p:nvSpPr>
        <p:spPr>
          <a:xfrm>
            <a:off x="9725471" y="3058608"/>
            <a:ext cx="237163" cy="262204"/>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Arc 63"/>
          <p:cNvSpPr/>
          <p:nvPr/>
        </p:nvSpPr>
        <p:spPr>
          <a:xfrm rot="12715394">
            <a:off x="9717586" y="4808137"/>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rot="12746411">
            <a:off x="9879266" y="4738087"/>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rot="3278552">
            <a:off x="9716720" y="4778396"/>
            <a:ext cx="139254" cy="107477"/>
          </a:xfrm>
          <a:prstGeom prst="arc">
            <a:avLst>
              <a:gd name="adj1" fmla="val 16702300"/>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7" name="Arc 66"/>
          <p:cNvSpPr/>
          <p:nvPr/>
        </p:nvSpPr>
        <p:spPr>
          <a:xfrm rot="3278552">
            <a:off x="9876345" y="4703959"/>
            <a:ext cx="139254" cy="107477"/>
          </a:xfrm>
          <a:prstGeom prst="arc">
            <a:avLst>
              <a:gd name="adj1" fmla="val 17066834"/>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8" name="Rectangle 67"/>
          <p:cNvSpPr/>
          <p:nvPr/>
        </p:nvSpPr>
        <p:spPr>
          <a:xfrm>
            <a:off x="8747681" y="2051137"/>
            <a:ext cx="144016" cy="36576"/>
          </a:xfrm>
          <a:prstGeom prst="rect">
            <a:avLst/>
          </a:prstGeom>
          <a:solidFill>
            <a:schemeClr val="bg1">
              <a:lumMod val="7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7859409" y="3205625"/>
            <a:ext cx="543424" cy="603995"/>
            <a:chOff x="4082772" y="3373907"/>
            <a:chExt cx="543424" cy="603995"/>
          </a:xfrm>
        </p:grpSpPr>
        <p:sp>
          <p:nvSpPr>
            <p:cNvPr id="70" name="Rectangle 69"/>
            <p:cNvSpPr/>
            <p:nvPr/>
          </p:nvSpPr>
          <p:spPr>
            <a:xfrm>
              <a:off x="4394817" y="3373907"/>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239007" y="3461001"/>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082772" y="3551182"/>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2530388">
              <a:off x="4085596" y="3694778"/>
              <a:ext cx="227466" cy="155988"/>
            </a:xfrm>
            <a:prstGeom prst="rect">
              <a:avLst/>
            </a:prstGeom>
            <a:scene3d>
              <a:camera prst="orthographicFront">
                <a:rot lat="2400000" lon="0" rev="0"/>
              </a:camera>
              <a:lightRig rig="threePt" dir="t"/>
            </a:scene3d>
            <a:sp3d prstMaterial="metal">
              <a:bevelT w="0" h="0"/>
              <a:bevelB w="0" h="0"/>
            </a:sp3d>
          </p:spPr>
        </p:pic>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2530388">
              <a:off x="4244129" y="3604500"/>
              <a:ext cx="227466" cy="155988"/>
            </a:xfrm>
            <a:prstGeom prst="rect">
              <a:avLst/>
            </a:prstGeom>
            <a:scene3d>
              <a:camera prst="orthographicFront">
                <a:rot lat="2400000" lon="0" rev="0"/>
              </a:camera>
              <a:lightRig rig="threePt" dir="t"/>
            </a:scene3d>
            <a:sp3d prstMaterial="metal">
              <a:bevelT w="0" h="0"/>
              <a:bevelB w="0" h="0"/>
            </a:sp3d>
          </p:spPr>
        </p:pic>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2530388">
              <a:off x="4398730" y="3522904"/>
              <a:ext cx="227466" cy="155988"/>
            </a:xfrm>
            <a:prstGeom prst="rect">
              <a:avLst/>
            </a:prstGeom>
            <a:scene3d>
              <a:camera prst="orthographicFront">
                <a:rot lat="2400000" lon="0" rev="0"/>
              </a:camera>
              <a:lightRig rig="threePt" dir="t"/>
            </a:scene3d>
            <a:sp3d prstMaterial="metal">
              <a:bevelT w="0" h="0"/>
              <a:bevelB w="0" h="0"/>
            </a:sp3d>
          </p:spPr>
        </p:pic>
      </p:grpSp>
      <p:sp>
        <p:nvSpPr>
          <p:cNvPr id="76" name="Oval 75"/>
          <p:cNvSpPr/>
          <p:nvPr/>
        </p:nvSpPr>
        <p:spPr>
          <a:xfrm>
            <a:off x="8794455" y="2089160"/>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8819689" y="2074975"/>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8840281" y="2061388"/>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864649" y="2051273"/>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8338694" y="2918689"/>
            <a:ext cx="718650" cy="434068"/>
            <a:chOff x="4416379" y="3976246"/>
            <a:chExt cx="718650" cy="434068"/>
          </a:xfrm>
        </p:grpSpPr>
        <p:sp>
          <p:nvSpPr>
            <p:cNvPr id="81" name="Rectangle 80"/>
            <p:cNvSpPr/>
            <p:nvPr/>
          </p:nvSpPr>
          <p:spPr>
            <a:xfrm>
              <a:off x="4735134" y="3976246"/>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629951" y="403674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523165" y="409723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4815109" y="402351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09926" y="4084008"/>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603140" y="414450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894445" y="406673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89262" y="412723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682476" y="418772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4970437" y="410821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862600" y="416871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4758468" y="422920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4416379" y="415667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497002" y="420288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576977" y="4248219"/>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651682" y="429144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48879" y="4188547"/>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8"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1364" y="412649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9"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8465" y="406487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0"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68677" y="400885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1"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25041" y="42361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2"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30840" y="417712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3"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34047" y="411440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4"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43885" y="405510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5"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03478" y="427841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6"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3995" y="421578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7"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6223" y="415882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8"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7958" y="40967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9"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80935" y="432299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10" name="Picture 2" descr="Pcb Board Images | Free Vectors, Stock Photos &amp; PS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89683" y="425938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grpSp>
      <p:sp>
        <p:nvSpPr>
          <p:cNvPr id="111" name="Trapezoid 254"/>
          <p:cNvSpPr/>
          <p:nvPr/>
        </p:nvSpPr>
        <p:spPr>
          <a:xfrm>
            <a:off x="8595444" y="2967462"/>
            <a:ext cx="1069975" cy="817859"/>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27015 w 1015207"/>
              <a:gd name="connsiteY0" fmla="*/ 559236 h 559236"/>
              <a:gd name="connsiteX1" fmla="*/ 0 w 1015207"/>
              <a:gd name="connsiteY1" fmla="*/ 338709 h 559236"/>
              <a:gd name="connsiteX2" fmla="*/ 492516 w 1015207"/>
              <a:gd name="connsiteY2" fmla="*/ 0 h 559236"/>
              <a:gd name="connsiteX3" fmla="*/ 618726 w 1015207"/>
              <a:gd name="connsiteY3" fmla="*/ 19770 h 559236"/>
              <a:gd name="connsiteX4" fmla="*/ 1015207 w 1015207"/>
              <a:gd name="connsiteY4" fmla="*/ 557589 h 559236"/>
              <a:gd name="connsiteX5" fmla="*/ 327015 w 1015207"/>
              <a:gd name="connsiteY5" fmla="*/ 559236 h 559236"/>
              <a:gd name="connsiteX0" fmla="*/ 369877 w 1058069"/>
              <a:gd name="connsiteY0" fmla="*/ 559236 h 559236"/>
              <a:gd name="connsiteX1" fmla="*/ 0 w 1058069"/>
              <a:gd name="connsiteY1" fmla="*/ 346946 h 559236"/>
              <a:gd name="connsiteX2" fmla="*/ 535378 w 1058069"/>
              <a:gd name="connsiteY2" fmla="*/ 0 h 559236"/>
              <a:gd name="connsiteX3" fmla="*/ 661588 w 1058069"/>
              <a:gd name="connsiteY3" fmla="*/ 19770 h 559236"/>
              <a:gd name="connsiteX4" fmla="*/ 1058069 w 1058069"/>
              <a:gd name="connsiteY4" fmla="*/ 557589 h 559236"/>
              <a:gd name="connsiteX5" fmla="*/ 369877 w 1058069"/>
              <a:gd name="connsiteY5" fmla="*/ 559236 h 559236"/>
              <a:gd name="connsiteX0" fmla="*/ 353208 w 1041400"/>
              <a:gd name="connsiteY0" fmla="*/ 559236 h 559236"/>
              <a:gd name="connsiteX1" fmla="*/ 0 w 1041400"/>
              <a:gd name="connsiteY1" fmla="*/ 338709 h 559236"/>
              <a:gd name="connsiteX2" fmla="*/ 518709 w 1041400"/>
              <a:gd name="connsiteY2" fmla="*/ 0 h 559236"/>
              <a:gd name="connsiteX3" fmla="*/ 644919 w 1041400"/>
              <a:gd name="connsiteY3" fmla="*/ 19770 h 559236"/>
              <a:gd name="connsiteX4" fmla="*/ 1041400 w 1041400"/>
              <a:gd name="connsiteY4" fmla="*/ 557589 h 559236"/>
              <a:gd name="connsiteX5" fmla="*/ 353208 w 1041400"/>
              <a:gd name="connsiteY5" fmla="*/ 559236 h 559236"/>
              <a:gd name="connsiteX0" fmla="*/ 365114 w 1053306"/>
              <a:gd name="connsiteY0" fmla="*/ 559236 h 559236"/>
              <a:gd name="connsiteX1" fmla="*/ 0 w 1053306"/>
              <a:gd name="connsiteY1" fmla="*/ 338709 h 559236"/>
              <a:gd name="connsiteX2" fmla="*/ 530615 w 1053306"/>
              <a:gd name="connsiteY2" fmla="*/ 0 h 559236"/>
              <a:gd name="connsiteX3" fmla="*/ 656825 w 1053306"/>
              <a:gd name="connsiteY3" fmla="*/ 19770 h 559236"/>
              <a:gd name="connsiteX4" fmla="*/ 1053306 w 1053306"/>
              <a:gd name="connsiteY4" fmla="*/ 557589 h 559236"/>
              <a:gd name="connsiteX5" fmla="*/ 365114 w 1053306"/>
              <a:gd name="connsiteY5" fmla="*/ 559236 h 559236"/>
              <a:gd name="connsiteX0" fmla="*/ 365114 w 1053306"/>
              <a:gd name="connsiteY0" fmla="*/ 564178 h 564178"/>
              <a:gd name="connsiteX1" fmla="*/ 0 w 1053306"/>
              <a:gd name="connsiteY1" fmla="*/ 338709 h 564178"/>
              <a:gd name="connsiteX2" fmla="*/ 530615 w 1053306"/>
              <a:gd name="connsiteY2" fmla="*/ 0 h 564178"/>
              <a:gd name="connsiteX3" fmla="*/ 656825 w 1053306"/>
              <a:gd name="connsiteY3" fmla="*/ 19770 h 564178"/>
              <a:gd name="connsiteX4" fmla="*/ 1053306 w 1053306"/>
              <a:gd name="connsiteY4" fmla="*/ 557589 h 564178"/>
              <a:gd name="connsiteX5" fmla="*/ 365114 w 1053306"/>
              <a:gd name="connsiteY5" fmla="*/ 564178 h 564178"/>
              <a:gd name="connsiteX0" fmla="*/ 365114 w 1058068"/>
              <a:gd name="connsiteY0" fmla="*/ 564178 h 569121"/>
              <a:gd name="connsiteX1" fmla="*/ 0 w 1058068"/>
              <a:gd name="connsiteY1" fmla="*/ 338709 h 569121"/>
              <a:gd name="connsiteX2" fmla="*/ 530615 w 1058068"/>
              <a:gd name="connsiteY2" fmla="*/ 0 h 569121"/>
              <a:gd name="connsiteX3" fmla="*/ 656825 w 1058068"/>
              <a:gd name="connsiteY3" fmla="*/ 19770 h 569121"/>
              <a:gd name="connsiteX4" fmla="*/ 1058068 w 1058068"/>
              <a:gd name="connsiteY4" fmla="*/ 569121 h 569121"/>
              <a:gd name="connsiteX5" fmla="*/ 365114 w 1058068"/>
              <a:gd name="connsiteY5" fmla="*/ 564178 h 569121"/>
              <a:gd name="connsiteX0" fmla="*/ 365114 w 1069975"/>
              <a:gd name="connsiteY0" fmla="*/ 564178 h 565826"/>
              <a:gd name="connsiteX1" fmla="*/ 0 w 1069975"/>
              <a:gd name="connsiteY1" fmla="*/ 338709 h 565826"/>
              <a:gd name="connsiteX2" fmla="*/ 530615 w 1069975"/>
              <a:gd name="connsiteY2" fmla="*/ 0 h 565826"/>
              <a:gd name="connsiteX3" fmla="*/ 656825 w 1069975"/>
              <a:gd name="connsiteY3" fmla="*/ 19770 h 565826"/>
              <a:gd name="connsiteX4" fmla="*/ 1069975 w 1069975"/>
              <a:gd name="connsiteY4" fmla="*/ 565826 h 565826"/>
              <a:gd name="connsiteX5" fmla="*/ 365114 w 1069975"/>
              <a:gd name="connsiteY5"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90186 w 1069975"/>
              <a:gd name="connsiteY3" fmla="*/ 18442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1065 h 565826"/>
              <a:gd name="connsiteX4" fmla="*/ 656825 w 1069975"/>
              <a:gd name="connsiteY4" fmla="*/ 19770 h 565826"/>
              <a:gd name="connsiteX5" fmla="*/ 1069975 w 1069975"/>
              <a:gd name="connsiteY5" fmla="*/ 565826 h 565826"/>
              <a:gd name="connsiteX6" fmla="*/ 365114 w 1069975"/>
              <a:gd name="connsiteY6" fmla="*/ 564178 h 5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975" h="565826">
                <a:moveTo>
                  <a:pt x="365114" y="564178"/>
                </a:moveTo>
                <a:cubicBezTo>
                  <a:pt x="262458" y="507693"/>
                  <a:pt x="66935" y="383662"/>
                  <a:pt x="0" y="338709"/>
                </a:cubicBezTo>
                <a:lnTo>
                  <a:pt x="530615" y="0"/>
                </a:lnTo>
                <a:cubicBezTo>
                  <a:pt x="551266" y="3402"/>
                  <a:pt x="564204" y="9507"/>
                  <a:pt x="584855" y="11065"/>
                </a:cubicBezTo>
                <a:cubicBezTo>
                  <a:pt x="608845" y="20730"/>
                  <a:pt x="632835" y="17483"/>
                  <a:pt x="656825" y="19770"/>
                </a:cubicBezTo>
                <a:lnTo>
                  <a:pt x="1069975" y="565826"/>
                </a:lnTo>
                <a:lnTo>
                  <a:pt x="365114" y="56417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rapezoid 254"/>
          <p:cNvSpPr/>
          <p:nvPr/>
        </p:nvSpPr>
        <p:spPr>
          <a:xfrm>
            <a:off x="7876472" y="3279233"/>
            <a:ext cx="1050966" cy="909216"/>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19871 w 1015207"/>
              <a:gd name="connsiteY0" fmla="*/ 587242 h 597128"/>
              <a:gd name="connsiteX1" fmla="*/ 0 w 1015207"/>
              <a:gd name="connsiteY1" fmla="*/ 378248 h 597128"/>
              <a:gd name="connsiteX2" fmla="*/ 254391 w 1015207"/>
              <a:gd name="connsiteY2" fmla="*/ 0 h 597128"/>
              <a:gd name="connsiteX3" fmla="*/ 618726 w 1015207"/>
              <a:gd name="connsiteY3" fmla="*/ 59309 h 597128"/>
              <a:gd name="connsiteX4" fmla="*/ 1015207 w 1015207"/>
              <a:gd name="connsiteY4" fmla="*/ 597128 h 597128"/>
              <a:gd name="connsiteX5" fmla="*/ 319871 w 1015207"/>
              <a:gd name="connsiteY5" fmla="*/ 587242 h 597128"/>
              <a:gd name="connsiteX0" fmla="*/ 319871 w 1015207"/>
              <a:gd name="connsiteY0" fmla="*/ 597125 h 607011"/>
              <a:gd name="connsiteX1" fmla="*/ 0 w 1015207"/>
              <a:gd name="connsiteY1" fmla="*/ 388131 h 607011"/>
              <a:gd name="connsiteX2" fmla="*/ 254391 w 1015207"/>
              <a:gd name="connsiteY2" fmla="*/ 9883 h 607011"/>
              <a:gd name="connsiteX3" fmla="*/ 887808 w 1015207"/>
              <a:gd name="connsiteY3" fmla="*/ 0 h 607011"/>
              <a:gd name="connsiteX4" fmla="*/ 1015207 w 1015207"/>
              <a:gd name="connsiteY4" fmla="*/ 607011 h 607011"/>
              <a:gd name="connsiteX5" fmla="*/ 319871 w 1015207"/>
              <a:gd name="connsiteY5" fmla="*/ 597125 h 607011"/>
              <a:gd name="connsiteX0" fmla="*/ 319871 w 1015207"/>
              <a:gd name="connsiteY0" fmla="*/ 620191 h 630077"/>
              <a:gd name="connsiteX1" fmla="*/ 0 w 1015207"/>
              <a:gd name="connsiteY1" fmla="*/ 411197 h 630077"/>
              <a:gd name="connsiteX2" fmla="*/ 287728 w 1015207"/>
              <a:gd name="connsiteY2" fmla="*/ 0 h 630077"/>
              <a:gd name="connsiteX3" fmla="*/ 887808 w 1015207"/>
              <a:gd name="connsiteY3" fmla="*/ 23066 h 630077"/>
              <a:gd name="connsiteX4" fmla="*/ 1015207 w 1015207"/>
              <a:gd name="connsiteY4" fmla="*/ 630077 h 630077"/>
              <a:gd name="connsiteX5" fmla="*/ 319871 w 1015207"/>
              <a:gd name="connsiteY5" fmla="*/ 620191 h 630077"/>
              <a:gd name="connsiteX0" fmla="*/ 319871 w 1018776"/>
              <a:gd name="connsiteY0" fmla="*/ 663023 h 672909"/>
              <a:gd name="connsiteX1" fmla="*/ 0 w 1018776"/>
              <a:gd name="connsiteY1" fmla="*/ 454029 h 672909"/>
              <a:gd name="connsiteX2" fmla="*/ 287728 w 1018776"/>
              <a:gd name="connsiteY2" fmla="*/ 42832 h 672909"/>
              <a:gd name="connsiteX3" fmla="*/ 1018776 w 1018776"/>
              <a:gd name="connsiteY3" fmla="*/ 0 h 672909"/>
              <a:gd name="connsiteX4" fmla="*/ 1015207 w 1018776"/>
              <a:gd name="connsiteY4" fmla="*/ 672909 h 672909"/>
              <a:gd name="connsiteX5" fmla="*/ 319871 w 1018776"/>
              <a:gd name="connsiteY5" fmla="*/ 663023 h 672909"/>
              <a:gd name="connsiteX0" fmla="*/ 319871 w 1015323"/>
              <a:gd name="connsiteY0" fmla="*/ 636664 h 646550"/>
              <a:gd name="connsiteX1" fmla="*/ 0 w 1015323"/>
              <a:gd name="connsiteY1" fmla="*/ 427670 h 646550"/>
              <a:gd name="connsiteX2" fmla="*/ 287728 w 1015323"/>
              <a:gd name="connsiteY2" fmla="*/ 16473 h 646550"/>
              <a:gd name="connsiteX3" fmla="*/ 1009251 w 1015323"/>
              <a:gd name="connsiteY3" fmla="*/ 0 h 646550"/>
              <a:gd name="connsiteX4" fmla="*/ 1015207 w 1015323"/>
              <a:gd name="connsiteY4" fmla="*/ 646550 h 646550"/>
              <a:gd name="connsiteX5" fmla="*/ 319871 w 1015323"/>
              <a:gd name="connsiteY5" fmla="*/ 636664 h 646550"/>
              <a:gd name="connsiteX0" fmla="*/ 319871 w 1015241"/>
              <a:gd name="connsiteY0" fmla="*/ 625132 h 635018"/>
              <a:gd name="connsiteX1" fmla="*/ 0 w 1015241"/>
              <a:gd name="connsiteY1" fmla="*/ 416138 h 635018"/>
              <a:gd name="connsiteX2" fmla="*/ 287728 w 1015241"/>
              <a:gd name="connsiteY2" fmla="*/ 4941 h 635018"/>
              <a:gd name="connsiteX3" fmla="*/ 987820 w 1015241"/>
              <a:gd name="connsiteY3" fmla="*/ 0 h 635018"/>
              <a:gd name="connsiteX4" fmla="*/ 1015207 w 1015241"/>
              <a:gd name="connsiteY4" fmla="*/ 635018 h 635018"/>
              <a:gd name="connsiteX5" fmla="*/ 319871 w 1015241"/>
              <a:gd name="connsiteY5" fmla="*/ 625132 h 635018"/>
              <a:gd name="connsiteX0" fmla="*/ 319871 w 1015241"/>
              <a:gd name="connsiteY0" fmla="*/ 646550 h 656436"/>
              <a:gd name="connsiteX1" fmla="*/ 0 w 1015241"/>
              <a:gd name="connsiteY1" fmla="*/ 437556 h 656436"/>
              <a:gd name="connsiteX2" fmla="*/ 304397 w 1015241"/>
              <a:gd name="connsiteY2" fmla="*/ 0 h 656436"/>
              <a:gd name="connsiteX3" fmla="*/ 987820 w 1015241"/>
              <a:gd name="connsiteY3" fmla="*/ 21418 h 656436"/>
              <a:gd name="connsiteX4" fmla="*/ 1015207 w 1015241"/>
              <a:gd name="connsiteY4" fmla="*/ 656436 h 656436"/>
              <a:gd name="connsiteX5" fmla="*/ 319871 w 1015241"/>
              <a:gd name="connsiteY5" fmla="*/ 646550 h 656436"/>
              <a:gd name="connsiteX0" fmla="*/ 319871 w 1015241"/>
              <a:gd name="connsiteY0" fmla="*/ 638313 h 648199"/>
              <a:gd name="connsiteX1" fmla="*/ 0 w 1015241"/>
              <a:gd name="connsiteY1" fmla="*/ 429319 h 648199"/>
              <a:gd name="connsiteX2" fmla="*/ 304397 w 1015241"/>
              <a:gd name="connsiteY2" fmla="*/ 0 h 648199"/>
              <a:gd name="connsiteX3" fmla="*/ 987820 w 1015241"/>
              <a:gd name="connsiteY3" fmla="*/ 13181 h 648199"/>
              <a:gd name="connsiteX4" fmla="*/ 1015207 w 1015241"/>
              <a:gd name="connsiteY4" fmla="*/ 648199 h 648199"/>
              <a:gd name="connsiteX5" fmla="*/ 319871 w 1015241"/>
              <a:gd name="connsiteY5" fmla="*/ 638313 h 648199"/>
              <a:gd name="connsiteX0" fmla="*/ 319871 w 1015237"/>
              <a:gd name="connsiteY0" fmla="*/ 638313 h 648199"/>
              <a:gd name="connsiteX1" fmla="*/ 0 w 1015237"/>
              <a:gd name="connsiteY1" fmla="*/ 429319 h 648199"/>
              <a:gd name="connsiteX2" fmla="*/ 304397 w 1015237"/>
              <a:gd name="connsiteY2" fmla="*/ 0 h 648199"/>
              <a:gd name="connsiteX3" fmla="*/ 983057 w 1015237"/>
              <a:gd name="connsiteY3" fmla="*/ 1 h 648199"/>
              <a:gd name="connsiteX4" fmla="*/ 1015207 w 1015237"/>
              <a:gd name="connsiteY4" fmla="*/ 648199 h 648199"/>
              <a:gd name="connsiteX5" fmla="*/ 319871 w 1015237"/>
              <a:gd name="connsiteY5" fmla="*/ 638313 h 648199"/>
              <a:gd name="connsiteX0" fmla="*/ 319871 w 1015252"/>
              <a:gd name="connsiteY0" fmla="*/ 638313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319871 w 1015252"/>
              <a:gd name="connsiteY5" fmla="*/ 638313 h 648199"/>
              <a:gd name="connsiteX0" fmla="*/ 305584 w 1015252"/>
              <a:gd name="connsiteY0" fmla="*/ 667968 h 667968"/>
              <a:gd name="connsiteX1" fmla="*/ 0 w 1015252"/>
              <a:gd name="connsiteY1" fmla="*/ 429319 h 667968"/>
              <a:gd name="connsiteX2" fmla="*/ 304397 w 1015252"/>
              <a:gd name="connsiteY2" fmla="*/ 0 h 667968"/>
              <a:gd name="connsiteX3" fmla="*/ 983057 w 1015252"/>
              <a:gd name="connsiteY3" fmla="*/ 1 h 667968"/>
              <a:gd name="connsiteX4" fmla="*/ 1015207 w 1015252"/>
              <a:gd name="connsiteY4" fmla="*/ 648199 h 667968"/>
              <a:gd name="connsiteX5" fmla="*/ 305584 w 1015252"/>
              <a:gd name="connsiteY5" fmla="*/ 667968 h 667968"/>
              <a:gd name="connsiteX0" fmla="*/ 288915 w 1015252"/>
              <a:gd name="connsiteY0" fmla="*/ 659731 h 659731"/>
              <a:gd name="connsiteX1" fmla="*/ 0 w 1015252"/>
              <a:gd name="connsiteY1" fmla="*/ 429319 h 659731"/>
              <a:gd name="connsiteX2" fmla="*/ 304397 w 1015252"/>
              <a:gd name="connsiteY2" fmla="*/ 0 h 659731"/>
              <a:gd name="connsiteX3" fmla="*/ 983057 w 1015252"/>
              <a:gd name="connsiteY3" fmla="*/ 1 h 659731"/>
              <a:gd name="connsiteX4" fmla="*/ 1015207 w 1015252"/>
              <a:gd name="connsiteY4" fmla="*/ 648199 h 659731"/>
              <a:gd name="connsiteX5" fmla="*/ 288915 w 1015252"/>
              <a:gd name="connsiteY5" fmla="*/ 659731 h 659731"/>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307965 w 1050970"/>
              <a:gd name="connsiteY0" fmla="*/ 644904 h 648199"/>
              <a:gd name="connsiteX1" fmla="*/ 0 w 1050970"/>
              <a:gd name="connsiteY1" fmla="*/ 442499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07965 w 1050970"/>
              <a:gd name="connsiteY0" fmla="*/ 644904 h 648199"/>
              <a:gd name="connsiteX1" fmla="*/ 0 w 1050970"/>
              <a:gd name="connsiteY1" fmla="*/ 430966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27015 w 1050970"/>
              <a:gd name="connsiteY0" fmla="*/ 654789 h 654789"/>
              <a:gd name="connsiteX1" fmla="*/ 0 w 1050970"/>
              <a:gd name="connsiteY1" fmla="*/ 430966 h 654789"/>
              <a:gd name="connsiteX2" fmla="*/ 340115 w 1050970"/>
              <a:gd name="connsiteY2" fmla="*/ 0 h 654789"/>
              <a:gd name="connsiteX3" fmla="*/ 1018775 w 1050970"/>
              <a:gd name="connsiteY3" fmla="*/ 1 h 654789"/>
              <a:gd name="connsiteX4" fmla="*/ 1050925 w 1050970"/>
              <a:gd name="connsiteY4" fmla="*/ 648199 h 654789"/>
              <a:gd name="connsiteX5" fmla="*/ 327015 w 1050970"/>
              <a:gd name="connsiteY5" fmla="*/ 654789 h 654789"/>
              <a:gd name="connsiteX0" fmla="*/ 331778 w 1055733"/>
              <a:gd name="connsiteY0" fmla="*/ 654789 h 654789"/>
              <a:gd name="connsiteX1" fmla="*/ 0 w 1055733"/>
              <a:gd name="connsiteY1" fmla="*/ 424376 h 654789"/>
              <a:gd name="connsiteX2" fmla="*/ 344878 w 1055733"/>
              <a:gd name="connsiteY2" fmla="*/ 0 h 654789"/>
              <a:gd name="connsiteX3" fmla="*/ 1023538 w 1055733"/>
              <a:gd name="connsiteY3" fmla="*/ 1 h 654789"/>
              <a:gd name="connsiteX4" fmla="*/ 1055688 w 1055733"/>
              <a:gd name="connsiteY4" fmla="*/ 648199 h 654789"/>
              <a:gd name="connsiteX5" fmla="*/ 331778 w 1055733"/>
              <a:gd name="connsiteY5" fmla="*/ 654789 h 654789"/>
              <a:gd name="connsiteX0" fmla="*/ 331778 w 1055733"/>
              <a:gd name="connsiteY0" fmla="*/ 654789 h 656436"/>
              <a:gd name="connsiteX1" fmla="*/ 0 w 1055733"/>
              <a:gd name="connsiteY1" fmla="*/ 424376 h 656436"/>
              <a:gd name="connsiteX2" fmla="*/ 344878 w 1055733"/>
              <a:gd name="connsiteY2" fmla="*/ 0 h 656436"/>
              <a:gd name="connsiteX3" fmla="*/ 1023538 w 1055733"/>
              <a:gd name="connsiteY3" fmla="*/ 1 h 656436"/>
              <a:gd name="connsiteX4" fmla="*/ 1055688 w 1055733"/>
              <a:gd name="connsiteY4" fmla="*/ 656436 h 656436"/>
              <a:gd name="connsiteX5" fmla="*/ 331778 w 1055733"/>
              <a:gd name="connsiteY5" fmla="*/ 654789 h 656436"/>
              <a:gd name="connsiteX0" fmla="*/ 331778 w 1055733"/>
              <a:gd name="connsiteY0" fmla="*/ 654788 h 656435"/>
              <a:gd name="connsiteX1" fmla="*/ 0 w 1055733"/>
              <a:gd name="connsiteY1" fmla="*/ 424375 h 656435"/>
              <a:gd name="connsiteX2" fmla="*/ 342497 w 1055733"/>
              <a:gd name="connsiteY2" fmla="*/ 3294 h 656435"/>
              <a:gd name="connsiteX3" fmla="*/ 1023538 w 1055733"/>
              <a:gd name="connsiteY3" fmla="*/ 0 h 656435"/>
              <a:gd name="connsiteX4" fmla="*/ 1055688 w 1055733"/>
              <a:gd name="connsiteY4" fmla="*/ 656435 h 656435"/>
              <a:gd name="connsiteX5" fmla="*/ 331778 w 1055733"/>
              <a:gd name="connsiteY5" fmla="*/ 654788 h 656435"/>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3296 h 653141"/>
              <a:gd name="connsiteX4" fmla="*/ 1055688 w 1055733"/>
              <a:gd name="connsiteY4" fmla="*/ 653141 h 653141"/>
              <a:gd name="connsiteX5" fmla="*/ 331778 w 1055733"/>
              <a:gd name="connsiteY5" fmla="*/ 651494 h 653141"/>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1649 h 653141"/>
              <a:gd name="connsiteX4" fmla="*/ 1055688 w 1055733"/>
              <a:gd name="connsiteY4" fmla="*/ 653141 h 653141"/>
              <a:gd name="connsiteX5" fmla="*/ 331778 w 1055733"/>
              <a:gd name="connsiteY5" fmla="*/ 651494 h 653141"/>
              <a:gd name="connsiteX0" fmla="*/ 331778 w 1055733"/>
              <a:gd name="connsiteY0" fmla="*/ 653140 h 654787"/>
              <a:gd name="connsiteX1" fmla="*/ 0 w 1055733"/>
              <a:gd name="connsiteY1" fmla="*/ 422727 h 654787"/>
              <a:gd name="connsiteX2" fmla="*/ 342497 w 1055733"/>
              <a:gd name="connsiteY2" fmla="*/ 1646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0 h 654787"/>
              <a:gd name="connsiteX1" fmla="*/ 0 w 1055733"/>
              <a:gd name="connsiteY1" fmla="*/ 422727 h 654787"/>
              <a:gd name="connsiteX2" fmla="*/ 342497 w 1055733"/>
              <a:gd name="connsiteY2" fmla="*/ 4940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2 h 654789"/>
              <a:gd name="connsiteX1" fmla="*/ 0 w 1055733"/>
              <a:gd name="connsiteY1" fmla="*/ 422729 h 654789"/>
              <a:gd name="connsiteX2" fmla="*/ 344878 w 1055733"/>
              <a:gd name="connsiteY2" fmla="*/ 0 h 654789"/>
              <a:gd name="connsiteX3" fmla="*/ 1023538 w 1055733"/>
              <a:gd name="connsiteY3" fmla="*/ 2 h 654789"/>
              <a:gd name="connsiteX4" fmla="*/ 1055688 w 1055733"/>
              <a:gd name="connsiteY4" fmla="*/ 654789 h 654789"/>
              <a:gd name="connsiteX5" fmla="*/ 331778 w 1055733"/>
              <a:gd name="connsiteY5" fmla="*/ 653142 h 654789"/>
              <a:gd name="connsiteX0" fmla="*/ 324634 w 1048589"/>
              <a:gd name="connsiteY0" fmla="*/ 653142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3142 h 654789"/>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46335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15109 w 1048589"/>
              <a:gd name="connsiteY5" fmla="*/ 646335 h 654789"/>
              <a:gd name="connsiteX0" fmla="*/ 324634 w 1048589"/>
              <a:gd name="connsiteY0" fmla="*/ 651440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1440 h 654789"/>
              <a:gd name="connsiteX0" fmla="*/ 327016 w 1048589"/>
              <a:gd name="connsiteY0" fmla="*/ 649738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7016 w 1048589"/>
              <a:gd name="connsiteY5" fmla="*/ 649738 h 654789"/>
              <a:gd name="connsiteX0" fmla="*/ 327016 w 1050966"/>
              <a:gd name="connsiteY0" fmla="*/ 649738 h 649738"/>
              <a:gd name="connsiteX1" fmla="*/ 0 w 1050966"/>
              <a:gd name="connsiteY1" fmla="*/ 421027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 name="connsiteX0" fmla="*/ 327016 w 1050966"/>
              <a:gd name="connsiteY0" fmla="*/ 649738 h 649738"/>
              <a:gd name="connsiteX1" fmla="*/ 0 w 1050966"/>
              <a:gd name="connsiteY1" fmla="*/ 417624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966" h="649738">
                <a:moveTo>
                  <a:pt x="327016" y="649738"/>
                </a:moveTo>
                <a:lnTo>
                  <a:pt x="0" y="417624"/>
                </a:lnTo>
                <a:lnTo>
                  <a:pt x="337734" y="0"/>
                </a:lnTo>
                <a:lnTo>
                  <a:pt x="1016394" y="2"/>
                </a:lnTo>
                <a:cubicBezTo>
                  <a:pt x="1027110" y="224305"/>
                  <a:pt x="1052115" y="425381"/>
                  <a:pt x="1050925" y="649684"/>
                </a:cubicBezTo>
                <a:lnTo>
                  <a:pt x="327016" y="64973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p:cNvGrpSpPr/>
          <p:nvPr/>
        </p:nvGrpSpPr>
        <p:grpSpPr>
          <a:xfrm>
            <a:off x="9185661" y="3776818"/>
            <a:ext cx="181624" cy="427944"/>
            <a:chOff x="7660512" y="3380643"/>
            <a:chExt cx="181624" cy="427944"/>
          </a:xfrm>
        </p:grpSpPr>
        <p:sp>
          <p:nvSpPr>
            <p:cNvPr id="114" name="Google Shape;1106;p24"/>
            <p:cNvSpPr/>
            <p:nvPr/>
          </p:nvSpPr>
          <p:spPr>
            <a:xfrm flipH="1">
              <a:off x="7660512" y="3539310"/>
              <a:ext cx="168515" cy="269277"/>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07;p24"/>
            <p:cNvSpPr/>
            <p:nvPr/>
          </p:nvSpPr>
          <p:spPr>
            <a:xfrm flipH="1">
              <a:off x="7729686" y="3380643"/>
              <a:ext cx="112450" cy="198402"/>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08;p24"/>
          <p:cNvSpPr/>
          <p:nvPr/>
        </p:nvSpPr>
        <p:spPr>
          <a:xfrm flipH="1">
            <a:off x="8871963" y="5131318"/>
            <a:ext cx="241926" cy="124865"/>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09;p24"/>
          <p:cNvSpPr/>
          <p:nvPr/>
        </p:nvSpPr>
        <p:spPr>
          <a:xfrm flipH="1">
            <a:off x="8871299" y="5152144"/>
            <a:ext cx="238552" cy="104041"/>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10;p24"/>
          <p:cNvSpPr/>
          <p:nvPr/>
        </p:nvSpPr>
        <p:spPr>
          <a:xfrm flipH="1">
            <a:off x="9041633" y="5082800"/>
            <a:ext cx="242573" cy="124807"/>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11;p24"/>
          <p:cNvSpPr/>
          <p:nvPr/>
        </p:nvSpPr>
        <p:spPr>
          <a:xfrm flipH="1">
            <a:off x="9041709" y="5102933"/>
            <a:ext cx="238552" cy="104095"/>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112;p24"/>
          <p:cNvSpPr/>
          <p:nvPr/>
        </p:nvSpPr>
        <p:spPr>
          <a:xfrm flipH="1">
            <a:off x="8944335" y="4265948"/>
            <a:ext cx="349836" cy="902137"/>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113;p24"/>
          <p:cNvSpPr/>
          <p:nvPr/>
        </p:nvSpPr>
        <p:spPr>
          <a:xfrm flipH="1">
            <a:off x="8993418" y="3514922"/>
            <a:ext cx="257796" cy="376043"/>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114;p24"/>
          <p:cNvSpPr/>
          <p:nvPr/>
        </p:nvSpPr>
        <p:spPr>
          <a:xfrm flipH="1">
            <a:off x="8940084" y="3781626"/>
            <a:ext cx="396915" cy="599299"/>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117;p24"/>
          <p:cNvSpPr/>
          <p:nvPr/>
        </p:nvSpPr>
        <p:spPr>
          <a:xfrm flipH="1">
            <a:off x="8993473" y="3498360"/>
            <a:ext cx="249819" cy="251466"/>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6A4E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Arc 123"/>
          <p:cNvSpPr/>
          <p:nvPr/>
        </p:nvSpPr>
        <p:spPr>
          <a:xfrm rot="12467568">
            <a:off x="8986156" y="5161783"/>
            <a:ext cx="152603" cy="88627"/>
          </a:xfrm>
          <a:prstGeom prst="arc">
            <a:avLst>
              <a:gd name="adj1" fmla="val 1694379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5" name="Picture 6" descr="ESD Protected Area Caution Signs | SignsToYou.co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29731" y="2624934"/>
            <a:ext cx="283766" cy="20012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126" name="Arc 125"/>
          <p:cNvSpPr/>
          <p:nvPr/>
        </p:nvSpPr>
        <p:spPr>
          <a:xfrm rot="3278552">
            <a:off x="8986066" y="5128818"/>
            <a:ext cx="139254" cy="107477"/>
          </a:xfrm>
          <a:prstGeom prst="arc">
            <a:avLst>
              <a:gd name="adj1" fmla="val 16628123"/>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7" name="Isosceles Triangle 126"/>
          <p:cNvSpPr/>
          <p:nvPr/>
        </p:nvSpPr>
        <p:spPr>
          <a:xfrm rot="20487512" flipV="1">
            <a:off x="8841896" y="2751160"/>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8908057" y="2676846"/>
            <a:ext cx="144015" cy="259217"/>
          </a:xfrm>
          <a:prstGeom prst="roundRect">
            <a:avLst/>
          </a:prstGeom>
          <a:solidFill>
            <a:schemeClr val="bg1"/>
          </a:solidFill>
          <a:ln w="34925" cap="sq">
            <a:solidFill>
              <a:schemeClr val="bg1"/>
            </a:solidFill>
            <a:bevel/>
          </a:ln>
          <a:effectLst>
            <a:softEdge rad="0"/>
          </a:effectLst>
          <a:scene3d>
            <a:camera prst="isometricTopUp">
              <a:rot lat="18600000" lon="17400000" rev="5400000"/>
            </a:camera>
            <a:lightRig rig="harsh" dir="t"/>
          </a:scene3d>
          <a:sp3d extrusionH="38100" contourW="6350" prstMaterial="plastic">
            <a:bevelT w="393700" h="63500"/>
            <a:bevelB w="133350" h="69850" prst="softRound"/>
            <a:contourClr>
              <a:srgbClr val="A6A9B8"/>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Ir</a:t>
            </a:r>
            <a:endParaRPr lang="en-US" dirty="0"/>
          </a:p>
        </p:txBody>
      </p:sp>
      <p:sp>
        <p:nvSpPr>
          <p:cNvPr id="129" name="Isosceles Triangle 128"/>
          <p:cNvSpPr/>
          <p:nvPr/>
        </p:nvSpPr>
        <p:spPr>
          <a:xfrm rot="20487512" flipV="1">
            <a:off x="8727308" y="2803428"/>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8841790" y="2929714"/>
            <a:ext cx="45719" cy="45719"/>
          </a:xfrm>
          <a:prstGeom prst="ellipse">
            <a:avLst/>
          </a:prstGeom>
          <a:solidFill>
            <a:schemeClr val="tx1">
              <a:lumMod val="50000"/>
              <a:lumOff val="50000"/>
            </a:schemeClr>
          </a:solidFill>
          <a:ln w="9525">
            <a:solidFill>
              <a:schemeClr val="bg1">
                <a:lumMod val="75000"/>
              </a:schemeClr>
            </a:solidFill>
          </a:ln>
          <a:scene3d>
            <a:camera prst="isometricLeftDown"/>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a:off x="7651060" y="2950470"/>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132" name="Google Shape;765;p18"/>
          <p:cNvSpPr/>
          <p:nvPr/>
        </p:nvSpPr>
        <p:spPr>
          <a:xfrm>
            <a:off x="7916379" y="3310269"/>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Arc 132"/>
          <p:cNvSpPr/>
          <p:nvPr/>
        </p:nvSpPr>
        <p:spPr>
          <a:xfrm>
            <a:off x="8448225" y="3008263"/>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Rectangle 133"/>
          <p:cNvSpPr/>
          <p:nvPr/>
        </p:nvSpPr>
        <p:spPr>
          <a:xfrm>
            <a:off x="8000253" y="3165540"/>
            <a:ext cx="685800" cy="94416"/>
          </a:xfrm>
          <a:prstGeom prst="rect">
            <a:avLst/>
          </a:prstGeom>
          <a:solidFill>
            <a:schemeClr val="bg1">
              <a:lumMod val="95000"/>
            </a:schemeClr>
          </a:solidFill>
          <a:ln>
            <a:solidFill>
              <a:schemeClr val="bg1"/>
            </a:solidFill>
          </a:ln>
          <a:scene3d>
            <a:camera prst="isometricRightUp"/>
            <a:lightRig rig="harsh" dir="t">
              <a:rot lat="0" lon="0" rev="600000"/>
            </a:lightRig>
          </a:scene3d>
          <a:sp3d extrusionH="25400" prstMaterial="matte">
            <a:bevelT w="0" h="3175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effectLst>
                  <a:innerShdw blurRad="63500" dist="50800" dir="16200000">
                    <a:prstClr val="black">
                      <a:alpha val="50000"/>
                    </a:prstClr>
                  </a:innerShdw>
                </a:effectLst>
                <a:latin typeface="+mj-lt"/>
              </a:rPr>
              <a:t>Ionizer</a:t>
            </a:r>
            <a:endParaRPr lang="en-US" sz="700" b="1" dirty="0">
              <a:solidFill>
                <a:schemeClr val="tx1"/>
              </a:solidFill>
              <a:effectLst>
                <a:innerShdw blurRad="63500" dist="50800" dir="16200000">
                  <a:prstClr val="black">
                    <a:alpha val="50000"/>
                  </a:prstClr>
                </a:innerShdw>
              </a:effectLst>
              <a:latin typeface="+mj-lt"/>
            </a:endParaRPr>
          </a:p>
        </p:txBody>
      </p:sp>
      <p:sp>
        <p:nvSpPr>
          <p:cNvPr id="135" name="Arc 134"/>
          <p:cNvSpPr/>
          <p:nvPr/>
        </p:nvSpPr>
        <p:spPr>
          <a:xfrm>
            <a:off x="7931928" y="3310211"/>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TextBox 135"/>
          <p:cNvSpPr txBox="1"/>
          <p:nvPr/>
        </p:nvSpPr>
        <p:spPr>
          <a:xfrm rot="19776701">
            <a:off x="8790128" y="2891207"/>
            <a:ext cx="399888" cy="169277"/>
          </a:xfrm>
          <a:prstGeom prst="rect">
            <a:avLst/>
          </a:prstGeom>
          <a:noFill/>
          <a:scene3d>
            <a:camera prst="isometricLeftDown"/>
            <a:lightRig rig="threePt" dir="t"/>
          </a:scene3d>
        </p:spPr>
        <p:txBody>
          <a:bodyPr wrap="square" rtlCol="0">
            <a:spAutoFit/>
          </a:bodyPr>
          <a:lstStyle/>
          <a:p>
            <a:r>
              <a:rPr lang="en-US" sz="500" b="1" dirty="0" smtClean="0">
                <a:effectLst>
                  <a:innerShdw blurRad="114300">
                    <a:prstClr val="black"/>
                  </a:innerShdw>
                </a:effectLst>
                <a:latin typeface="+mj-lt"/>
              </a:rPr>
              <a:t>Ionizer</a:t>
            </a:r>
            <a:endParaRPr lang="en-US" sz="500" b="1" dirty="0">
              <a:effectLst>
                <a:innerShdw blurRad="114300">
                  <a:prstClr val="black"/>
                </a:innerShdw>
              </a:effectLst>
              <a:latin typeface="+mj-lt"/>
            </a:endParaRPr>
          </a:p>
        </p:txBody>
      </p:sp>
      <p:grpSp>
        <p:nvGrpSpPr>
          <p:cNvPr id="137" name="Group 136"/>
          <p:cNvGrpSpPr/>
          <p:nvPr/>
        </p:nvGrpSpPr>
        <p:grpSpPr>
          <a:xfrm>
            <a:off x="9304316" y="3428705"/>
            <a:ext cx="515612" cy="380335"/>
            <a:chOff x="7760091" y="3027708"/>
            <a:chExt cx="515612" cy="380335"/>
          </a:xfrm>
        </p:grpSpPr>
        <p:sp>
          <p:nvSpPr>
            <p:cNvPr id="138"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0" name="Picture 139"/>
            <p:cNvPicPr>
              <a:picLocks noChangeAspect="1"/>
            </p:cNvPicPr>
            <p:nvPr/>
          </p:nvPicPr>
          <p:blipFill>
            <a:blip r:embed="rId9"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7760091" y="3152522"/>
              <a:ext cx="223435" cy="215310"/>
            </a:xfrm>
            <a:prstGeom prst="rect">
              <a:avLst/>
            </a:prstGeom>
            <a:noFill/>
            <a:scene3d>
              <a:camera prst="orthographicFront"/>
              <a:lightRig rig="threePt" dir="t"/>
            </a:scene3d>
            <a:sp3d prstMaterial="matte"/>
          </p:spPr>
        </p:pic>
      </p:grpSp>
      <p:grpSp>
        <p:nvGrpSpPr>
          <p:cNvPr id="141" name="Group 140"/>
          <p:cNvGrpSpPr/>
          <p:nvPr/>
        </p:nvGrpSpPr>
        <p:grpSpPr>
          <a:xfrm>
            <a:off x="8554118" y="3877265"/>
            <a:ext cx="519792" cy="380335"/>
            <a:chOff x="7028969" y="3481090"/>
            <a:chExt cx="519792" cy="380335"/>
          </a:xfrm>
        </p:grpSpPr>
        <p:grpSp>
          <p:nvGrpSpPr>
            <p:cNvPr id="142" name="Group 141"/>
            <p:cNvGrpSpPr/>
            <p:nvPr/>
          </p:nvGrpSpPr>
          <p:grpSpPr>
            <a:xfrm>
              <a:off x="7054267" y="3481090"/>
              <a:ext cx="494494" cy="380335"/>
              <a:chOff x="7781209" y="3027708"/>
              <a:chExt cx="494494" cy="380335"/>
            </a:xfrm>
          </p:grpSpPr>
          <p:sp>
            <p:nvSpPr>
              <p:cNvPr id="144"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43" name="Picture 142"/>
            <p:cNvPicPr>
              <a:picLocks noChangeAspect="1"/>
            </p:cNvPicPr>
            <p:nvPr/>
          </p:nvPicPr>
          <p:blipFill>
            <a:blip r:embed="rId10" cstate="print">
              <a:duotone>
                <a:prstClr val="black"/>
                <a:schemeClr val="tx1">
                  <a:tint val="45000"/>
                  <a:satMod val="400000"/>
                </a:schemeClr>
              </a:duotone>
              <a:extLst>
                <a:ext uri="{BEBA8EAE-BF5A-486C-A8C5-ECC9F3942E4B}">
                  <a14:imgProps xmlns:a14="http://schemas.microsoft.com/office/drawing/2010/main">
                    <a14:imgLayer r:embed="rId11">
                      <a14:imgEffect>
                        <a14:artisticPlasticWrap/>
                      </a14:imgEffect>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028969" y="3602114"/>
              <a:ext cx="232554" cy="224098"/>
            </a:xfrm>
            <a:prstGeom prst="rect">
              <a:avLst/>
            </a:prstGeom>
            <a:noFill/>
          </p:spPr>
        </p:pic>
      </p:grpSp>
      <p:sp>
        <p:nvSpPr>
          <p:cNvPr id="146" name="Oval 145"/>
          <p:cNvSpPr/>
          <p:nvPr/>
        </p:nvSpPr>
        <p:spPr>
          <a:xfrm>
            <a:off x="9070064" y="397961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7" name="Oval 146"/>
          <p:cNvSpPr/>
          <p:nvPr/>
        </p:nvSpPr>
        <p:spPr>
          <a:xfrm>
            <a:off x="9076179" y="3870919"/>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8" name="Oval 147"/>
          <p:cNvSpPr/>
          <p:nvPr/>
        </p:nvSpPr>
        <p:spPr>
          <a:xfrm>
            <a:off x="9200663" y="383805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9" name="Oval 148"/>
          <p:cNvSpPr/>
          <p:nvPr/>
        </p:nvSpPr>
        <p:spPr>
          <a:xfrm>
            <a:off x="9215057" y="394273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0" name="Oval 149"/>
          <p:cNvSpPr/>
          <p:nvPr/>
        </p:nvSpPr>
        <p:spPr>
          <a:xfrm>
            <a:off x="9153107" y="406722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1" name="Oval 150"/>
          <p:cNvSpPr/>
          <p:nvPr/>
        </p:nvSpPr>
        <p:spPr>
          <a:xfrm>
            <a:off x="9031580" y="4386247"/>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2" name="Oval 151"/>
          <p:cNvSpPr/>
          <p:nvPr/>
        </p:nvSpPr>
        <p:spPr>
          <a:xfrm>
            <a:off x="9158541" y="4437122"/>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3" name="Oval 152"/>
          <p:cNvSpPr/>
          <p:nvPr/>
        </p:nvSpPr>
        <p:spPr>
          <a:xfrm>
            <a:off x="9196791" y="425334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4" name="Oval 153"/>
          <p:cNvSpPr/>
          <p:nvPr/>
        </p:nvSpPr>
        <p:spPr>
          <a:xfrm>
            <a:off x="9049780" y="4219999"/>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5" name="Oval 154"/>
          <p:cNvSpPr/>
          <p:nvPr/>
        </p:nvSpPr>
        <p:spPr>
          <a:xfrm>
            <a:off x="9794514" y="3573512"/>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6" name="Oval 155"/>
          <p:cNvSpPr/>
          <p:nvPr/>
        </p:nvSpPr>
        <p:spPr>
          <a:xfrm>
            <a:off x="9800629" y="346481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7" name="Oval 156"/>
          <p:cNvSpPr/>
          <p:nvPr/>
        </p:nvSpPr>
        <p:spPr>
          <a:xfrm>
            <a:off x="9925113" y="3431947"/>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8" name="Oval 157"/>
          <p:cNvSpPr/>
          <p:nvPr/>
        </p:nvSpPr>
        <p:spPr>
          <a:xfrm>
            <a:off x="9939507" y="3536625"/>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9" name="Oval 158"/>
          <p:cNvSpPr/>
          <p:nvPr/>
        </p:nvSpPr>
        <p:spPr>
          <a:xfrm>
            <a:off x="9877557" y="366111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0" name="Oval 159"/>
          <p:cNvSpPr/>
          <p:nvPr/>
        </p:nvSpPr>
        <p:spPr>
          <a:xfrm>
            <a:off x="9756030" y="398014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1" name="Oval 160"/>
          <p:cNvSpPr/>
          <p:nvPr/>
        </p:nvSpPr>
        <p:spPr>
          <a:xfrm>
            <a:off x="9882991" y="4031016"/>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2" name="Oval 161"/>
          <p:cNvSpPr/>
          <p:nvPr/>
        </p:nvSpPr>
        <p:spPr>
          <a:xfrm>
            <a:off x="9921241" y="384723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3" name="Oval 162"/>
          <p:cNvSpPr/>
          <p:nvPr/>
        </p:nvSpPr>
        <p:spPr>
          <a:xfrm>
            <a:off x="9774230" y="381389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72" name="Lightning Bolt 171"/>
          <p:cNvSpPr/>
          <p:nvPr/>
        </p:nvSpPr>
        <p:spPr>
          <a:xfrm rot="1745112" flipH="1">
            <a:off x="9284573" y="3465862"/>
            <a:ext cx="175544" cy="214076"/>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p:cNvGrpSpPr/>
          <p:nvPr/>
        </p:nvGrpSpPr>
        <p:grpSpPr>
          <a:xfrm>
            <a:off x="7033010" y="4671525"/>
            <a:ext cx="1380030" cy="914880"/>
            <a:chOff x="5507861" y="4275350"/>
            <a:chExt cx="1380030" cy="914880"/>
          </a:xfrm>
        </p:grpSpPr>
        <p:pic>
          <p:nvPicPr>
            <p:cNvPr id="174" name="Picture 173"/>
            <p:cNvPicPr>
              <a:picLocks noChangeAspect="1"/>
            </p:cNvPicPr>
            <p:nvPr/>
          </p:nvPicPr>
          <p:blipFill>
            <a:blip r:embed="rId12"/>
            <a:stretch>
              <a:fillRect/>
            </a:stretch>
          </p:blipFill>
          <p:spPr>
            <a:xfrm>
              <a:off x="5507861" y="4590092"/>
              <a:ext cx="635441" cy="600138"/>
            </a:xfrm>
            <a:prstGeom prst="rect">
              <a:avLst/>
            </a:prstGeom>
            <a:ln>
              <a:solidFill>
                <a:schemeClr val="tx1"/>
              </a:solidFill>
              <a:prstDash val="dashDot"/>
            </a:ln>
          </p:spPr>
        </p:pic>
        <p:cxnSp>
          <p:nvCxnSpPr>
            <p:cNvPr id="175" name="Straight Connector 174"/>
            <p:cNvCxnSpPr>
              <a:stCxn id="174" idx="0"/>
            </p:cNvCxnSpPr>
            <p:nvPr/>
          </p:nvCxnSpPr>
          <p:spPr>
            <a:xfrm flipV="1">
              <a:off x="5825582" y="4275350"/>
              <a:ext cx="1005881" cy="31474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74" idx="3"/>
            </p:cNvCxnSpPr>
            <p:nvPr/>
          </p:nvCxnSpPr>
          <p:spPr>
            <a:xfrm flipV="1">
              <a:off x="6143302" y="4335301"/>
              <a:ext cx="744589" cy="55486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p:nvGrpSpPr>
        <p:grpSpPr>
          <a:xfrm>
            <a:off x="7999944" y="5113787"/>
            <a:ext cx="864705" cy="798581"/>
            <a:chOff x="6474795" y="4717612"/>
            <a:chExt cx="864705" cy="798581"/>
          </a:xfrm>
        </p:grpSpPr>
        <p:pic>
          <p:nvPicPr>
            <p:cNvPr id="178" name="Picture 177"/>
            <p:cNvPicPr>
              <a:picLocks noChangeAspect="1"/>
            </p:cNvPicPr>
            <p:nvPr/>
          </p:nvPicPr>
          <p:blipFill>
            <a:blip r:embed="rId13"/>
            <a:stretch>
              <a:fillRect/>
            </a:stretch>
          </p:blipFill>
          <p:spPr>
            <a:xfrm>
              <a:off x="6474795" y="5058993"/>
              <a:ext cx="864705" cy="457200"/>
            </a:xfrm>
            <a:prstGeom prst="rect">
              <a:avLst/>
            </a:prstGeom>
            <a:ln>
              <a:solidFill>
                <a:schemeClr val="tx1"/>
              </a:solidFill>
              <a:prstDash val="dashDot"/>
            </a:ln>
          </p:spPr>
        </p:pic>
        <p:cxnSp>
          <p:nvCxnSpPr>
            <p:cNvPr id="179" name="Straight Connector 178"/>
            <p:cNvCxnSpPr/>
            <p:nvPr/>
          </p:nvCxnSpPr>
          <p:spPr>
            <a:xfrm flipV="1">
              <a:off x="6483361" y="4721139"/>
              <a:ext cx="492752" cy="33785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flipV="1">
              <a:off x="7131944" y="4717612"/>
              <a:ext cx="204063" cy="35797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p:nvGrpSpPr>
        <p:grpSpPr>
          <a:xfrm>
            <a:off x="6594712" y="4158403"/>
            <a:ext cx="1882450" cy="623100"/>
            <a:chOff x="5069563" y="3762228"/>
            <a:chExt cx="1882450" cy="623100"/>
          </a:xfrm>
        </p:grpSpPr>
        <p:cxnSp>
          <p:nvCxnSpPr>
            <p:cNvPr id="194" name="Straight Connector 193"/>
            <p:cNvCxnSpPr>
              <a:stCxn id="196" idx="0"/>
            </p:cNvCxnSpPr>
            <p:nvPr/>
          </p:nvCxnSpPr>
          <p:spPr>
            <a:xfrm>
              <a:off x="5355006" y="3762228"/>
              <a:ext cx="1482407" cy="9111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V="1">
              <a:off x="5640448" y="3918796"/>
              <a:ext cx="1311565" cy="46653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96" name="Picture 195"/>
            <p:cNvPicPr>
              <a:picLocks noChangeAspect="1"/>
            </p:cNvPicPr>
            <p:nvPr/>
          </p:nvPicPr>
          <p:blipFill>
            <a:blip r:embed="rId14"/>
            <a:stretch>
              <a:fillRect/>
            </a:stretch>
          </p:blipFill>
          <p:spPr>
            <a:xfrm>
              <a:off x="5069563" y="3762228"/>
              <a:ext cx="570885" cy="603504"/>
            </a:xfrm>
            <a:prstGeom prst="rect">
              <a:avLst/>
            </a:prstGeom>
            <a:ln>
              <a:solidFill>
                <a:schemeClr val="tx1"/>
              </a:solidFill>
              <a:prstDash val="dashDot"/>
            </a:ln>
          </p:spPr>
        </p:pic>
      </p:grpSp>
      <p:sp>
        <p:nvSpPr>
          <p:cNvPr id="199" name="Multiply 198"/>
          <p:cNvSpPr/>
          <p:nvPr/>
        </p:nvSpPr>
        <p:spPr>
          <a:xfrm>
            <a:off x="6519766" y="4102199"/>
            <a:ext cx="736376" cy="712155"/>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1" name="Multiply 200"/>
          <p:cNvSpPr/>
          <p:nvPr/>
        </p:nvSpPr>
        <p:spPr>
          <a:xfrm>
            <a:off x="6991444" y="4936696"/>
            <a:ext cx="736376" cy="712155"/>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2" name="Multiply 201"/>
          <p:cNvSpPr/>
          <p:nvPr/>
        </p:nvSpPr>
        <p:spPr>
          <a:xfrm>
            <a:off x="8123703" y="5361615"/>
            <a:ext cx="658249" cy="636598"/>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5" name="Lightning Bolt 204"/>
          <p:cNvSpPr/>
          <p:nvPr/>
        </p:nvSpPr>
        <p:spPr>
          <a:xfrm rot="21227783" flipH="1">
            <a:off x="8433524" y="3993264"/>
            <a:ext cx="175544" cy="214076"/>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Arrow Connector 210"/>
          <p:cNvCxnSpPr>
            <a:endCxn id="196" idx="1"/>
          </p:cNvCxnSpPr>
          <p:nvPr/>
        </p:nvCxnSpPr>
        <p:spPr>
          <a:xfrm>
            <a:off x="3650206" y="4291700"/>
            <a:ext cx="2944506" cy="16845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12" name="Straight Arrow Connector 211"/>
          <p:cNvCxnSpPr>
            <a:endCxn id="174" idx="1"/>
          </p:cNvCxnSpPr>
          <p:nvPr/>
        </p:nvCxnSpPr>
        <p:spPr>
          <a:xfrm>
            <a:off x="3650206" y="4930409"/>
            <a:ext cx="3382804" cy="35592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15" name="Straight Arrow Connector 214"/>
          <p:cNvCxnSpPr>
            <a:endCxn id="178" idx="1"/>
          </p:cNvCxnSpPr>
          <p:nvPr/>
        </p:nvCxnSpPr>
        <p:spPr>
          <a:xfrm flipV="1">
            <a:off x="3235654" y="5683768"/>
            <a:ext cx="4764290" cy="13391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20" name="TextBox 219"/>
          <p:cNvSpPr txBox="1"/>
          <p:nvPr/>
        </p:nvSpPr>
        <p:spPr>
          <a:xfrm>
            <a:off x="5246854" y="5798816"/>
            <a:ext cx="2279524" cy="317669"/>
          </a:xfrm>
          <a:prstGeom prst="rect">
            <a:avLst/>
          </a:prstGeom>
          <a:noFill/>
        </p:spPr>
        <p:txBody>
          <a:bodyPr wrap="square" rtlCol="0">
            <a:spAutoFit/>
          </a:bodyPr>
          <a:lstStyle/>
          <a:p>
            <a:r>
              <a:rPr lang="en-US" sz="1400" b="1" dirty="0" smtClean="0">
                <a:solidFill>
                  <a:srgbClr val="FF0000"/>
                </a:solidFill>
              </a:rPr>
              <a:t>There’s no floor mat!</a:t>
            </a:r>
            <a:endParaRPr lang="en-US" sz="1400" b="1" dirty="0">
              <a:solidFill>
                <a:srgbClr val="FF0000"/>
              </a:solidFill>
            </a:endParaRPr>
          </a:p>
        </p:txBody>
      </p:sp>
      <p:sp>
        <p:nvSpPr>
          <p:cNvPr id="221" name="TextBox 220"/>
          <p:cNvSpPr txBox="1"/>
          <p:nvPr/>
        </p:nvSpPr>
        <p:spPr>
          <a:xfrm>
            <a:off x="-62263" y="2427376"/>
            <a:ext cx="1965467" cy="646331"/>
          </a:xfrm>
          <a:prstGeom prst="rect">
            <a:avLst/>
          </a:prstGeom>
          <a:noFill/>
        </p:spPr>
        <p:txBody>
          <a:bodyPr wrap="square" rtlCol="0">
            <a:spAutoFit/>
          </a:bodyPr>
          <a:lstStyle/>
          <a:p>
            <a:r>
              <a:rPr lang="en-US" sz="1200" b="1" dirty="0" smtClean="0">
                <a:solidFill>
                  <a:srgbClr val="FF0000"/>
                </a:solidFill>
              </a:rPr>
              <a:t>Water bottles should NEVER be placed with any electronic/sensitive component (s).</a:t>
            </a:r>
            <a:endParaRPr lang="en-US" sz="1200" b="1" dirty="0">
              <a:solidFill>
                <a:srgbClr val="FF0000"/>
              </a:solidFill>
            </a:endParaRPr>
          </a:p>
        </p:txBody>
      </p:sp>
      <p:cxnSp>
        <p:nvCxnSpPr>
          <p:cNvPr id="222" name="Straight Arrow Connector 221"/>
          <p:cNvCxnSpPr>
            <a:stCxn id="221" idx="2"/>
          </p:cNvCxnSpPr>
          <p:nvPr/>
        </p:nvCxnSpPr>
        <p:spPr>
          <a:xfrm>
            <a:off x="920471" y="3073707"/>
            <a:ext cx="1990845" cy="1596108"/>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186" name="Picture 2" descr="SL-America"/>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7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1500"/>
                                        <p:tgtEl>
                                          <p:spTgt spid="41"/>
                                        </p:tgtEl>
                                      </p:cBhvr>
                                    </p:animEffect>
                                    <p:set>
                                      <p:cBhvr>
                                        <p:cTn id="15" dur="1" fill="hold">
                                          <p:stCondLst>
                                            <p:cond delay="1499"/>
                                          </p:stCondLst>
                                        </p:cTn>
                                        <p:tgtEl>
                                          <p:spTgt spid="41"/>
                                        </p:tgtEl>
                                        <p:attrNameLst>
                                          <p:attrName>style.visibility</p:attrName>
                                        </p:attrNameLst>
                                      </p:cBhvr>
                                      <p:to>
                                        <p:strVal val="hidden"/>
                                      </p:to>
                                    </p:set>
                                  </p:childTnLst>
                                </p:cTn>
                              </p:par>
                              <p:par>
                                <p:cTn id="16" presetID="22" presetClass="exit" presetSubtype="4" fill="hold" grpId="0" nodeType="withEffect">
                                  <p:stCondLst>
                                    <p:cond delay="0"/>
                                  </p:stCondLst>
                                  <p:childTnLst>
                                    <p:animEffect transition="out" filter="wipe(down)">
                                      <p:cBhvr>
                                        <p:cTn id="17" dur="1500"/>
                                        <p:tgtEl>
                                          <p:spTgt spid="126"/>
                                        </p:tgtEl>
                                      </p:cBhvr>
                                    </p:animEffect>
                                    <p:set>
                                      <p:cBhvr>
                                        <p:cTn id="18" dur="1" fill="hold">
                                          <p:stCondLst>
                                            <p:cond delay="1499"/>
                                          </p:stCondLst>
                                        </p:cTn>
                                        <p:tgtEl>
                                          <p:spTgt spid="126"/>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1500"/>
                                        <p:tgtEl>
                                          <p:spTgt spid="124"/>
                                        </p:tgtEl>
                                      </p:cBhvr>
                                    </p:animEffect>
                                    <p:set>
                                      <p:cBhvr>
                                        <p:cTn id="21" dur="1" fill="hold">
                                          <p:stCondLst>
                                            <p:cond delay="1499"/>
                                          </p:stCondLst>
                                        </p:cTn>
                                        <p:tgtEl>
                                          <p:spTgt spid="124"/>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1500"/>
                                        <p:tgtEl>
                                          <p:spTgt spid="64"/>
                                        </p:tgtEl>
                                      </p:cBhvr>
                                    </p:animEffect>
                                    <p:set>
                                      <p:cBhvr>
                                        <p:cTn id="24" dur="1" fill="hold">
                                          <p:stCondLst>
                                            <p:cond delay="1499"/>
                                          </p:stCondLst>
                                        </p:cTn>
                                        <p:tgtEl>
                                          <p:spTgt spid="64"/>
                                        </p:tgtEl>
                                        <p:attrNameLst>
                                          <p:attrName>style.visibility</p:attrName>
                                        </p:attrNameLst>
                                      </p:cBhvr>
                                      <p:to>
                                        <p:strVal val="hidden"/>
                                      </p:to>
                                    </p:set>
                                  </p:childTnLst>
                                </p:cTn>
                              </p:par>
                              <p:par>
                                <p:cTn id="25" presetID="22" presetClass="exit" presetSubtype="4" fill="hold" grpId="0" nodeType="withEffect">
                                  <p:stCondLst>
                                    <p:cond delay="0"/>
                                  </p:stCondLst>
                                  <p:childTnLst>
                                    <p:animEffect transition="out" filter="wipe(down)">
                                      <p:cBhvr>
                                        <p:cTn id="26" dur="1500"/>
                                        <p:tgtEl>
                                          <p:spTgt spid="66"/>
                                        </p:tgtEl>
                                      </p:cBhvr>
                                    </p:animEffect>
                                    <p:set>
                                      <p:cBhvr>
                                        <p:cTn id="27" dur="1" fill="hold">
                                          <p:stCondLst>
                                            <p:cond delay="1499"/>
                                          </p:stCondLst>
                                        </p:cTn>
                                        <p:tgtEl>
                                          <p:spTgt spid="66"/>
                                        </p:tgtEl>
                                        <p:attrNameLst>
                                          <p:attrName>style.visibility</p:attrName>
                                        </p:attrNameLst>
                                      </p:cBhvr>
                                      <p:to>
                                        <p:strVal val="hidden"/>
                                      </p:to>
                                    </p:set>
                                  </p:childTnLst>
                                </p:cTn>
                              </p:par>
                              <p:par>
                                <p:cTn id="28" presetID="22" presetClass="exit" presetSubtype="4" fill="hold" grpId="0" nodeType="withEffect">
                                  <p:stCondLst>
                                    <p:cond delay="0"/>
                                  </p:stCondLst>
                                  <p:childTnLst>
                                    <p:animEffect transition="out" filter="wipe(down)">
                                      <p:cBhvr>
                                        <p:cTn id="29" dur="1500"/>
                                        <p:tgtEl>
                                          <p:spTgt spid="65"/>
                                        </p:tgtEl>
                                      </p:cBhvr>
                                    </p:animEffect>
                                    <p:set>
                                      <p:cBhvr>
                                        <p:cTn id="30" dur="1" fill="hold">
                                          <p:stCondLst>
                                            <p:cond delay="1499"/>
                                          </p:stCondLst>
                                        </p:cTn>
                                        <p:tgtEl>
                                          <p:spTgt spid="65"/>
                                        </p:tgtEl>
                                        <p:attrNameLst>
                                          <p:attrName>style.visibility</p:attrName>
                                        </p:attrNameLst>
                                      </p:cBhvr>
                                      <p:to>
                                        <p:strVal val="hidden"/>
                                      </p:to>
                                    </p:set>
                                  </p:childTnLst>
                                </p:cTn>
                              </p:par>
                              <p:par>
                                <p:cTn id="31" presetID="22" presetClass="exit" presetSubtype="4" fill="hold" grpId="0" nodeType="withEffect">
                                  <p:stCondLst>
                                    <p:cond delay="0"/>
                                  </p:stCondLst>
                                  <p:childTnLst>
                                    <p:animEffect transition="out" filter="wipe(down)">
                                      <p:cBhvr>
                                        <p:cTn id="32" dur="1500"/>
                                        <p:tgtEl>
                                          <p:spTgt spid="67"/>
                                        </p:tgtEl>
                                      </p:cBhvr>
                                    </p:animEffect>
                                    <p:set>
                                      <p:cBhvr>
                                        <p:cTn id="33" dur="1" fill="hold">
                                          <p:stCondLst>
                                            <p:cond delay="1499"/>
                                          </p:stCondLst>
                                        </p:cTn>
                                        <p:tgtEl>
                                          <p:spTgt spid="67"/>
                                        </p:tgtEl>
                                        <p:attrNameLst>
                                          <p:attrName>style.visibility</p:attrName>
                                        </p:attrNameLst>
                                      </p:cBhvr>
                                      <p:to>
                                        <p:strVal val="hidden"/>
                                      </p:to>
                                    </p:set>
                                  </p:childTnLst>
                                </p:cTn>
                              </p:par>
                              <p:par>
                                <p:cTn id="34" presetID="22" presetClass="exit" presetSubtype="4" fill="hold" grpId="0" nodeType="withEffect">
                                  <p:stCondLst>
                                    <p:cond delay="0"/>
                                  </p:stCondLst>
                                  <p:childTnLst>
                                    <p:animEffect transition="out" filter="wipe(down)">
                                      <p:cBhvr>
                                        <p:cTn id="35" dur="1500"/>
                                        <p:tgtEl>
                                          <p:spTgt spid="40"/>
                                        </p:tgtEl>
                                      </p:cBhvr>
                                    </p:animEffect>
                                    <p:set>
                                      <p:cBhvr>
                                        <p:cTn id="36" dur="1" fill="hold">
                                          <p:stCondLst>
                                            <p:cond delay="1499"/>
                                          </p:stCondLst>
                                        </p:cTn>
                                        <p:tgtEl>
                                          <p:spTgt spid="40"/>
                                        </p:tgtEl>
                                        <p:attrNameLst>
                                          <p:attrName>style.visibility</p:attrName>
                                        </p:attrNameLst>
                                      </p:cBhvr>
                                      <p:to>
                                        <p:strVal val="hidden"/>
                                      </p:to>
                                    </p:set>
                                  </p:childTnLst>
                                </p:cTn>
                              </p:par>
                              <p:par>
                                <p:cTn id="37" presetID="22" presetClass="exit" presetSubtype="4" fill="hold" grpId="0" nodeType="withEffect">
                                  <p:stCondLst>
                                    <p:cond delay="0"/>
                                  </p:stCondLst>
                                  <p:childTnLst>
                                    <p:animEffect transition="out" filter="wipe(down)">
                                      <p:cBhvr>
                                        <p:cTn id="38" dur="1500"/>
                                        <p:tgtEl>
                                          <p:spTgt spid="18"/>
                                        </p:tgtEl>
                                      </p:cBhvr>
                                    </p:animEffect>
                                    <p:set>
                                      <p:cBhvr>
                                        <p:cTn id="39" dur="1" fill="hold">
                                          <p:stCondLst>
                                            <p:cond delay="1499"/>
                                          </p:stCondLst>
                                        </p:cTn>
                                        <p:tgtEl>
                                          <p:spTgt spid="18"/>
                                        </p:tgtEl>
                                        <p:attrNameLst>
                                          <p:attrName>style.visibility</p:attrName>
                                        </p:attrNameLst>
                                      </p:cBhvr>
                                      <p:to>
                                        <p:strVal val="hidden"/>
                                      </p:to>
                                    </p:set>
                                  </p:childTnLst>
                                </p:cTn>
                              </p:par>
                              <p:par>
                                <p:cTn id="40" presetID="22" presetClass="exit" presetSubtype="4" fill="hold" grpId="0" nodeType="withEffect">
                                  <p:stCondLst>
                                    <p:cond delay="0"/>
                                  </p:stCondLst>
                                  <p:childTnLst>
                                    <p:animEffect transition="out" filter="wipe(down)">
                                      <p:cBhvr>
                                        <p:cTn id="41" dur="1500"/>
                                        <p:tgtEl>
                                          <p:spTgt spid="48"/>
                                        </p:tgtEl>
                                      </p:cBhvr>
                                    </p:animEffect>
                                    <p:set>
                                      <p:cBhvr>
                                        <p:cTn id="42" dur="1" fill="hold">
                                          <p:stCondLst>
                                            <p:cond delay="1499"/>
                                          </p:stCondLst>
                                        </p:cTn>
                                        <p:tgtEl>
                                          <p:spTgt spid="48"/>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1500"/>
                                        <p:tgtEl>
                                          <p:spTgt spid="44"/>
                                        </p:tgtEl>
                                      </p:cBhvr>
                                    </p:animEffect>
                                    <p:set>
                                      <p:cBhvr>
                                        <p:cTn id="45" dur="1" fill="hold">
                                          <p:stCondLst>
                                            <p:cond delay="1499"/>
                                          </p:stCondLst>
                                        </p:cTn>
                                        <p:tgtEl>
                                          <p:spTgt spid="44"/>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1500"/>
                                        <p:tgtEl>
                                          <p:spTgt spid="51"/>
                                        </p:tgtEl>
                                      </p:cBhvr>
                                    </p:animEffect>
                                    <p:set>
                                      <p:cBhvr>
                                        <p:cTn id="48" dur="1" fill="hold">
                                          <p:stCondLst>
                                            <p:cond delay="1499"/>
                                          </p:stCondLst>
                                        </p:cTn>
                                        <p:tgtEl>
                                          <p:spTgt spid="51"/>
                                        </p:tgtEl>
                                        <p:attrNameLst>
                                          <p:attrName>style.visibility</p:attrName>
                                        </p:attrNameLst>
                                      </p:cBhvr>
                                      <p:to>
                                        <p:strVal val="hidden"/>
                                      </p:to>
                                    </p:set>
                                  </p:childTnLst>
                                </p:cTn>
                              </p:par>
                              <p:par>
                                <p:cTn id="49" presetID="10" presetClass="entr" presetSubtype="0" fill="hold" grpId="1" nodeType="withEffect">
                                  <p:stCondLst>
                                    <p:cond delay="0"/>
                                  </p:stCondLst>
                                  <p:childTnLst>
                                    <p:set>
                                      <p:cBhvr>
                                        <p:cTn id="50" dur="1" fill="hold">
                                          <p:stCondLst>
                                            <p:cond delay="0"/>
                                          </p:stCondLst>
                                        </p:cTn>
                                        <p:tgtEl>
                                          <p:spTgt spid="147"/>
                                        </p:tgtEl>
                                        <p:attrNameLst>
                                          <p:attrName>style.visibility</p:attrName>
                                        </p:attrNameLst>
                                      </p:cBhvr>
                                      <p:to>
                                        <p:strVal val="visible"/>
                                      </p:to>
                                    </p:set>
                                    <p:animEffect transition="in" filter="fade">
                                      <p:cBhvr>
                                        <p:cTn id="51" dur="500"/>
                                        <p:tgtEl>
                                          <p:spTgt spid="147"/>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148"/>
                                        </p:tgtEl>
                                        <p:attrNameLst>
                                          <p:attrName>style.visibility</p:attrName>
                                        </p:attrNameLst>
                                      </p:cBhvr>
                                      <p:to>
                                        <p:strVal val="visible"/>
                                      </p:to>
                                    </p:set>
                                    <p:animEffect transition="in" filter="fade">
                                      <p:cBhvr>
                                        <p:cTn id="54" dur="500"/>
                                        <p:tgtEl>
                                          <p:spTgt spid="148"/>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149"/>
                                        </p:tgtEl>
                                        <p:attrNameLst>
                                          <p:attrName>style.visibility</p:attrName>
                                        </p:attrNameLst>
                                      </p:cBhvr>
                                      <p:to>
                                        <p:strVal val="visible"/>
                                      </p:to>
                                    </p:set>
                                    <p:animEffect transition="in" filter="fade">
                                      <p:cBhvr>
                                        <p:cTn id="57" dur="500"/>
                                        <p:tgtEl>
                                          <p:spTgt spid="149"/>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146"/>
                                        </p:tgtEl>
                                        <p:attrNameLst>
                                          <p:attrName>style.visibility</p:attrName>
                                        </p:attrNameLst>
                                      </p:cBhvr>
                                      <p:to>
                                        <p:strVal val="visible"/>
                                      </p:to>
                                    </p:set>
                                    <p:animEffect transition="in" filter="fade">
                                      <p:cBhvr>
                                        <p:cTn id="60" dur="500"/>
                                        <p:tgtEl>
                                          <p:spTgt spid="146"/>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150"/>
                                        </p:tgtEl>
                                        <p:attrNameLst>
                                          <p:attrName>style.visibility</p:attrName>
                                        </p:attrNameLst>
                                      </p:cBhvr>
                                      <p:to>
                                        <p:strVal val="visible"/>
                                      </p:to>
                                    </p:set>
                                    <p:animEffect transition="in" filter="fade">
                                      <p:cBhvr>
                                        <p:cTn id="63" dur="500"/>
                                        <p:tgtEl>
                                          <p:spTgt spid="150"/>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151"/>
                                        </p:tgtEl>
                                        <p:attrNameLst>
                                          <p:attrName>style.visibility</p:attrName>
                                        </p:attrNameLst>
                                      </p:cBhvr>
                                      <p:to>
                                        <p:strVal val="visible"/>
                                      </p:to>
                                    </p:set>
                                    <p:animEffect transition="in" filter="fade">
                                      <p:cBhvr>
                                        <p:cTn id="66" dur="500"/>
                                        <p:tgtEl>
                                          <p:spTgt spid="151"/>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152"/>
                                        </p:tgtEl>
                                        <p:attrNameLst>
                                          <p:attrName>style.visibility</p:attrName>
                                        </p:attrNameLst>
                                      </p:cBhvr>
                                      <p:to>
                                        <p:strVal val="visible"/>
                                      </p:to>
                                    </p:set>
                                    <p:animEffect transition="in" filter="fade">
                                      <p:cBhvr>
                                        <p:cTn id="69" dur="500"/>
                                        <p:tgtEl>
                                          <p:spTgt spid="152"/>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53"/>
                                        </p:tgtEl>
                                        <p:attrNameLst>
                                          <p:attrName>style.visibility</p:attrName>
                                        </p:attrNameLst>
                                      </p:cBhvr>
                                      <p:to>
                                        <p:strVal val="visible"/>
                                      </p:to>
                                    </p:set>
                                    <p:animEffect transition="in" filter="fade">
                                      <p:cBhvr>
                                        <p:cTn id="72" dur="500"/>
                                        <p:tgtEl>
                                          <p:spTgt spid="153"/>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54"/>
                                        </p:tgtEl>
                                        <p:attrNameLst>
                                          <p:attrName>style.visibility</p:attrName>
                                        </p:attrNameLst>
                                      </p:cBhvr>
                                      <p:to>
                                        <p:strVal val="visible"/>
                                      </p:to>
                                    </p:set>
                                    <p:animEffect transition="in" filter="fade">
                                      <p:cBhvr>
                                        <p:cTn id="75" dur="500"/>
                                        <p:tgtEl>
                                          <p:spTgt spid="154"/>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156"/>
                                        </p:tgtEl>
                                        <p:attrNameLst>
                                          <p:attrName>style.visibility</p:attrName>
                                        </p:attrNameLst>
                                      </p:cBhvr>
                                      <p:to>
                                        <p:strVal val="visible"/>
                                      </p:to>
                                    </p:set>
                                    <p:animEffect transition="in" filter="fade">
                                      <p:cBhvr>
                                        <p:cTn id="78" dur="500"/>
                                        <p:tgtEl>
                                          <p:spTgt spid="156"/>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157"/>
                                        </p:tgtEl>
                                        <p:attrNameLst>
                                          <p:attrName>style.visibility</p:attrName>
                                        </p:attrNameLst>
                                      </p:cBhvr>
                                      <p:to>
                                        <p:strVal val="visible"/>
                                      </p:to>
                                    </p:set>
                                    <p:animEffect transition="in" filter="fade">
                                      <p:cBhvr>
                                        <p:cTn id="81" dur="500"/>
                                        <p:tgtEl>
                                          <p:spTgt spid="157"/>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fade">
                                      <p:cBhvr>
                                        <p:cTn id="84" dur="500"/>
                                        <p:tgtEl>
                                          <p:spTgt spid="158"/>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155"/>
                                        </p:tgtEl>
                                        <p:attrNameLst>
                                          <p:attrName>style.visibility</p:attrName>
                                        </p:attrNameLst>
                                      </p:cBhvr>
                                      <p:to>
                                        <p:strVal val="visible"/>
                                      </p:to>
                                    </p:set>
                                    <p:animEffect transition="in" filter="fade">
                                      <p:cBhvr>
                                        <p:cTn id="87" dur="500"/>
                                        <p:tgtEl>
                                          <p:spTgt spid="155"/>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159"/>
                                        </p:tgtEl>
                                        <p:attrNameLst>
                                          <p:attrName>style.visibility</p:attrName>
                                        </p:attrNameLst>
                                      </p:cBhvr>
                                      <p:to>
                                        <p:strVal val="visible"/>
                                      </p:to>
                                    </p:set>
                                    <p:animEffect transition="in" filter="fade">
                                      <p:cBhvr>
                                        <p:cTn id="90" dur="500"/>
                                        <p:tgtEl>
                                          <p:spTgt spid="159"/>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160"/>
                                        </p:tgtEl>
                                        <p:attrNameLst>
                                          <p:attrName>style.visibility</p:attrName>
                                        </p:attrNameLst>
                                      </p:cBhvr>
                                      <p:to>
                                        <p:strVal val="visible"/>
                                      </p:to>
                                    </p:set>
                                    <p:animEffect transition="in" filter="fade">
                                      <p:cBhvr>
                                        <p:cTn id="93" dur="500"/>
                                        <p:tgtEl>
                                          <p:spTgt spid="160"/>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500"/>
                                        <p:tgtEl>
                                          <p:spTgt spid="161"/>
                                        </p:tgtEl>
                                      </p:cBhvr>
                                    </p:animEffect>
                                  </p:childTnLst>
                                </p:cTn>
                              </p:par>
                              <p:par>
                                <p:cTn id="97" presetID="10" presetClass="entr" presetSubtype="0" fill="hold" grpId="1" nodeType="withEffect">
                                  <p:stCondLst>
                                    <p:cond delay="0"/>
                                  </p:stCondLst>
                                  <p:childTnLst>
                                    <p:set>
                                      <p:cBhvr>
                                        <p:cTn id="98" dur="1" fill="hold">
                                          <p:stCondLst>
                                            <p:cond delay="0"/>
                                          </p:stCondLst>
                                        </p:cTn>
                                        <p:tgtEl>
                                          <p:spTgt spid="162"/>
                                        </p:tgtEl>
                                        <p:attrNameLst>
                                          <p:attrName>style.visibility</p:attrName>
                                        </p:attrNameLst>
                                      </p:cBhvr>
                                      <p:to>
                                        <p:strVal val="visible"/>
                                      </p:to>
                                    </p:set>
                                    <p:animEffect transition="in" filter="fade">
                                      <p:cBhvr>
                                        <p:cTn id="99" dur="500"/>
                                        <p:tgtEl>
                                          <p:spTgt spid="162"/>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3"/>
                                        </p:tgtEl>
                                        <p:attrNameLst>
                                          <p:attrName>style.visibility</p:attrName>
                                        </p:attrNameLst>
                                      </p:cBhvr>
                                      <p:to>
                                        <p:strVal val="visible"/>
                                      </p:to>
                                    </p:set>
                                    <p:animEffect transition="in" filter="fade">
                                      <p:cBhvr>
                                        <p:cTn id="102" dur="500"/>
                                        <p:tgtEl>
                                          <p:spTgt spid="163"/>
                                        </p:tgtEl>
                                      </p:cBhvr>
                                    </p:animEffect>
                                  </p:childTnLst>
                                </p:cTn>
                              </p:par>
                              <p:par>
                                <p:cTn id="103" presetID="0" presetClass="path" presetSubtype="0" repeatCount="indefinite" accel="50000" decel="50000" fill="hold" nodeType="withEffect">
                                  <p:stCondLst>
                                    <p:cond delay="0"/>
                                  </p:stCondLst>
                                  <p:endCondLst>
                                    <p:cond evt="onNext" delay="0">
                                      <p:tgtEl>
                                        <p:sldTgt/>
                                      </p:tgtEl>
                                    </p:cond>
                                  </p:endCondLst>
                                  <p:childTnLst>
                                    <p:animMotion origin="layout" path="M 0.00157 0.00023 L 0.00157 0.00046 C 0.00118 0.00093 0.00066 0.00162 0.00039 0.00255 C 0.00013 0.00324 0.00013 0.00417 -4.30525E-6 0.00463 C -0.00039 0.00579 -0.00078 0.00694 -0.00156 0.00718 C -0.0026 0.00741 -0.00364 0.00764 -0.00468 0.00764 C -0.00533 0.00764 -0.00351 0.00718 -0.00299 0.00718 C -0.00273 0.00694 -0.0026 0.00671 -0.00234 0.00648 C -0.00195 0.00579 -0.00117 0.0044 -0.00117 0.00463 C -0.00052 0.00046 -0.00169 0.00625 -0.00039 0.00255 C -0.00026 0.00185 0.00026 -1.3284E-6 -4.30525E-6 0.00046 C -0.00026 0.00093 -0.00052 0.00116 -0.00065 0.00162 C -0.00078 0.00185 -0.00091 0.00232 -0.00104 0.00255 C -0.00104 0.00301 -0.00104 0.00324 -0.00117 0.0037 C -0.00143 0.00417 -0.00156 0.0044 -0.00182 0.00463 C -0.00221 0.00532 -0.00273 0.00579 -0.00312 0.00602 C -0.00403 0.00602 -0.00547 0.00718 -0.00586 0.00579 C -0.00625 0.0044 -0.00416 0.00556 -0.00338 0.00532 C -0.00312 0.00532 -0.00286 0.00509 -0.0026 0.00509 C -0.00221 0.00486 -0.00143 0.0044 -0.00143 0.00463 C -0.00104 0.00394 -0.00052 0.00347 -0.00026 0.00301 C -4.30525E-6 0.00255 0.00039 0.00232 0.00039 0.00185 C 0.00039 0.00139 -4.30525E-6 0.00232 -0.00026 0.00255 C -0.00052 0.00324 -0.00052 0.0044 -0.00104 0.00463 L -0.00221 0.00532 L -0.00273 0.00579 L -0.00156 0.00509 C -0.00143 0.00486 -0.00117 0.00463 -0.00104 0.0044 C -0.00078 0.00417 -0.00065 0.00417 -0.00039 0.00394 C 0.00079 0.00208 -0.00091 0.00347 0.00053 0.00255 C 0.00066 0.00232 0.00092 0.00162 0.00079 0.00162 C 0.00053 0.00162 0.00053 0.00232 0.00039 0.00255 C -4.30525E-6 0.00324 -0.00039 0.00394 -0.00078 0.0044 C -0.00104 0.00463 -0.00117 0.00463 -0.00143 0.00463 C -0.00156 0.00486 -0.00182 0.00532 -0.00195 0.00532 C -0.00234 0.00579 -0.00351 0.00625 -0.00312 0.00602 L -0.00065 0.00579 C -0.00039 0.00556 -0.00013 0.00532 -4.30525E-6 0.00509 C 0.00013 0.00463 -4.30525E-6 0.00417 0.00013 0.0037 C 0.00026 0.00301 0.00039 0.00232 0.00053 0.00162 C 0.00066 0.00116 0.00092 0.00023 0.00079 0.00046 C 0.00013 0.00116 -4.30525E-6 0.00116 -0.00039 0.00232 C -0.00117 0.0037 -0.00052 0.00301 -0.00143 0.0044 C -0.00156 0.00463 -0.00182 0.00486 -0.00195 0.00509 C -0.00234 0.00532 -0.00312 0.00579 -0.00312 0.00602 C -0.00377 0.00556 -0.00429 0.00509 -0.00494 0.00532 C -0.00507 0.00556 -0.00312 0.00648 -0.00299 0.00648 C -0.00234 0.00625 -0.00169 0.00648 -0.00104 0.00602 C -0.00078 0.00602 -0.00065 0.00556 -0.00039 0.00532 C -0.00013 0.00509 0.00013 0.00463 0.00039 0.0044 C 0.00053 0.0037 0.00079 0.00301 0.00079 0.00232 L 0.00157 0.00023 Z " pathEditMode="relative" rAng="0" ptsTypes="AAAAAAAAAAAAAAAAAAAAAAAAAAAAAAAAAAAAAAAAAAAAAAAAAAAA">
                                      <p:cBhvr>
                                        <p:cTn id="104" dur="9000" fill="hold"/>
                                        <p:tgtEl>
                                          <p:spTgt spid="141"/>
                                        </p:tgtEl>
                                        <p:attrNameLst>
                                          <p:attrName>ppt_x</p:attrName>
                                          <p:attrName>ppt_y</p:attrName>
                                        </p:attrNameLst>
                                      </p:cBhvr>
                                      <p:rCtr x="-378" y="370"/>
                                    </p:animMotion>
                                  </p:childTnLst>
                                </p:cTn>
                              </p:par>
                              <p:par>
                                <p:cTn id="105" presetID="0" presetClass="path" presetSubtype="0" repeatCount="indefinite" accel="16667" decel="16667" fill="hold" nodeType="withEffect">
                                  <p:stCondLst>
                                    <p:cond delay="0"/>
                                  </p:stCondLst>
                                  <p:endCondLst>
                                    <p:cond evt="onNext" delay="0">
                                      <p:tgtEl>
                                        <p:sldTgt/>
                                      </p:tgtEl>
                                    </p:cond>
                                  </p:endCondLst>
                                  <p:childTnLst>
                                    <p:animMotion origin="layout" path="M 5.21813E-6 -2.88822E-6 L 5.21813E-6 -2.88822E-6 C -0.00026 0.0037 5.21813E-6 0.00602 -0.00117 0.0088 C -0.00156 0.00972 -0.00208 0.01018 -0.00247 0.01088 C -0.00273 0.01157 -0.00286 0.0125 -0.00325 0.01296 C -0.00351 0.01366 -0.00429 0.01528 -0.00429 0.01435 C -0.00429 0.01342 -0.00351 0.01319 -0.00325 0.01227 C -0.00052 0.00648 -0.00468 0.01435 -0.00117 0.0081 C -0.00117 0.00694 -0.00052 0.00579 -0.00091 0.00463 C -0.00117 0.00394 -0.00169 0.00556 -0.00195 0.00602 C -0.00221 0.00671 -0.00208 0.00764 -0.00247 0.0081 C -0.00312 0.00949 -0.00481 0.01088 -0.00481 0.01088 C -0.0039 0.00625 -0.00507 0.01134 -0.00325 0.00741 C -0.0026 0.00625 -0.00117 0.00185 -0.00169 0.00324 L -0.00325 0.00741 C -0.00351 0.0081 -0.00442 0.00972 -0.00403 0.00949 L -0.00195 0.0088 C -0.00026 0.00417 -0.00013 0.00625 -0.00091 0.00255 C -0.00182 0.00787 -0.00039 0.00162 -0.00247 0.00602 C -0.0026 0.00671 -0.0026 0.00764 -0.00273 0.0081 C -0.00312 0.0088 -0.00403 0.00949 -0.00403 0.00949 L -0.00169 0.00671 L -0.00039 0.00532 C -0.00039 0.00463 5.21813E-6 0.00255 5.21813E-6 0.00324 C 5.21813E-6 0.00347 -0.00065 0.00787 -0.00091 0.0081 C -0.00156 0.00949 -0.00247 0.00995 -0.00325 0.01088 C -0.00468 0.01273 -0.0039 0.01204 -0.00559 0.01296 C -0.0026 0.00972 -0.00625 0.01412 -0.00325 0.00949 C -0.00286 0.00903 -0.00247 0.00856 -0.00195 0.0081 C -0.00169 0.00718 -0.00143 0.00648 -0.00117 0.00532 C -0.00104 0.00486 -0.00052 0.00278 -0.00091 0.00324 C -0.00156 0.00463 -0.00195 0.00602 -0.00247 0.00741 C -0.00273 0.0081 -0.00286 0.00903 -0.00325 0.00949 C -0.00351 0.01018 -0.0039 0.01111 -0.00429 0.01157 C -0.00481 0.01227 -0.00533 0.01204 -0.00585 0.01227 L -0.00351 0.00949 L -0.00247 0.0081 C -0.00013 0.00232 -0.00286 0.00972 -0.00117 0.00394 L 5.21813E-6 -2.88822E-6 Z " pathEditMode="relative" ptsTypes="AAAAAAAAAAAAAAAAAAAAAAAAAAAAAAAAAAAAAAA">
                                      <p:cBhvr>
                                        <p:cTn id="106" dur="9000" fill="hold"/>
                                        <p:tgtEl>
                                          <p:spTgt spid="137"/>
                                        </p:tgtEl>
                                        <p:attrNameLst>
                                          <p:attrName>ppt_x</p:attrName>
                                          <p:attrName>ppt_y</p:attrName>
                                        </p:attrNameLst>
                                      </p:cBhvr>
                                    </p:animMotion>
                                  </p:childTnLst>
                                </p:cTn>
                              </p:par>
                              <p:par>
                                <p:cTn id="107" presetID="0" presetClass="path" presetSubtype="0" repeatCount="indefinite" accel="50000" decel="50000" fill="hold" nodeType="withEffect">
                                  <p:stCondLst>
                                    <p:cond delay="0"/>
                                  </p:stCondLst>
                                  <p:endCondLst>
                                    <p:cond evt="onNext" delay="0">
                                      <p:tgtEl>
                                        <p:sldTgt/>
                                      </p:tgtEl>
                                    </p:cond>
                                  </p:endCondLst>
                                  <p:childTnLst>
                                    <p:animMotion origin="layout" path="M -4.73108E-6 4.26984E-6 L -4.73108E-6 4.26984E-6 C -0.00039 0.00046 -0.00182 0.00347 -0.0026 0.00416 C -0.00299 0.00439 -0.00338 0.00439 -0.00365 0.00463 C -0.00417 0.00463 -0.00456 0.00509 -0.00495 0.00509 C -0.00534 0.00509 -0.0043 0.00463 -0.00391 0.00463 C -0.00365 0.00416 -0.00351 0.00393 -0.00312 0.0037 C -0.00286 0.00324 -0.00247 0.00324 -0.00208 0.00277 C -0.00182 0.00231 -0.00156 0.00139 -0.0013 0.00092 C -0.00117 0.00046 -0.00065 -0.00093 -0.00078 -0.00047 C -0.00156 0.00069 -0.00221 0.00347 -0.00312 0.00416 C -0.00365 0.00439 -0.00417 0.00486 -0.00469 0.00509 C -0.00521 0.00509 -0.00651 0.00555 -0.00599 0.00555 C -0.00521 0.00555 -0.00443 0.00509 -0.00365 0.00509 C -0.00325 0.00463 -0.00286 0.00439 -0.00234 0.00416 C -0.00182 0.00347 -0.00078 0.00231 -0.00078 0.00231 C -0.00078 0.00185 -0.00026 0.00092 -0.00052 0.00092 C -0.00117 0.00092 -0.00195 0.00324 -0.00234 0.0037 C -0.00273 0.00393 -0.00312 0.00393 -0.00338 0.00416 C -0.00664 0.00578 -0.00365 0.00439 -0.00599 0.00555 C -0.00638 0.00532 -0.00742 0.00532 -0.00703 0.00509 C -0.00651 0.00416 -0.00573 0.00439 -0.00495 0.00416 C -0.0043 0.0037 -0.00391 0.00347 -0.00312 0.00277 C -0.00286 0.00231 -0.00247 0.00185 -0.00208 0.00139 C -0.00195 0.00092 -0.0013 -0.00023 -0.0013 0.00046 C -0.0013 0.00115 -0.00182 0.00139 -0.00208 0.00185 C -0.00286 0.00254 -0.00391 0.0037 -0.00469 0.00416 C -0.00521 0.00439 -0.0069 0.00463 -0.00625 0.00463 C -0.00521 0.00463 -0.00404 0.00416 -0.00286 0.00416 C -0.0026 0.0037 -0.00221 0.00347 -0.00182 0.00324 C -0.00156 0.00277 -0.00078 0.00185 -0.00104 0.00185 C -0.00156 0.00185 -0.00182 0.00277 -0.00208 0.00324 C -0.0069 0.0081 -0.0026 0.00301 -0.00495 0.00601 C -0.00495 0.00555 -0.00495 0.00486 -0.00469 0.00463 C -0.00456 0.00416 -0.00417 0.00416 -0.00391 0.00416 C -0.00299 0.00347 -0.00299 0.00324 -0.00208 0.00231 C -0.00195 0.00185 -0.00182 0.00139 -0.00156 0.00092 C -0.00156 0.00046 -0.00104 -0.00047 -0.0013 -0.00047 C -0.00182 -0.00047 -0.00221 0.00046 -0.0026 0.00092 C -0.00325 0.00139 -0.00365 0.00231 -0.00417 0.00277 C -0.00599 0.0037 -0.00469 0.00301 -0.00807 0.0037 C -0.00768 0.0037 -0.00729 0.00416 -0.00677 0.00416 C -0.00625 0.00416 -0.00417 0.00393 -0.00312 0.00324 C -0.00286 0.00301 -0.0026 0.00254 -0.00234 0.00231 C -0.00221 0.00185 -0.00208 0.00115 -0.00182 0.00092 C -0.00169 0.00046 -0.00039 4.26984E-6 -4.73108E-6 4.26984E-6 Z " pathEditMode="relative" ptsTypes="AAAAAAAAAAAAAAAAAAAAAAAAAAAAAAAAAAAAAAAAAAAAAA">
                                      <p:cBhvr>
                                        <p:cTn id="108" dur="8000" fill="hold"/>
                                        <p:tgtEl>
                                          <p:spTgt spid="53"/>
                                        </p:tgtEl>
                                        <p:attrNameLst>
                                          <p:attrName>ppt_x</p:attrName>
                                          <p:attrName>ppt_y</p:attrName>
                                        </p:attrNameLst>
                                      </p:cBhvr>
                                    </p:animMotion>
                                  </p:childTnLst>
                                </p:cTn>
                              </p:par>
                              <p:par>
                                <p:cTn id="109" presetID="0" presetClass="path" presetSubtype="0" repeatCount="81" accel="50000" decel="50000" fill="hold" nodeType="withEffect">
                                  <p:stCondLst>
                                    <p:cond delay="750"/>
                                  </p:stCondLst>
                                  <p:childTnLst>
                                    <p:animMotion origin="layout" path="M 5.3783E-7 7.10715E-6 L 5.3783E-7 7.10715E-6 C -0.00026 0.00116 -0.00039 0.00255 -0.00078 0.00371 C -0.00091 0.00417 -0.00195 0.00487 -0.00221 0.0051 C -0.003 0.00533 -0.00534 0.00556 -0.00456 0.00556 C -0.00339 0.00556 -0.00221 0.0051 -0.00104 0.0051 C -0.00078 0.00487 -0.00039 0.00487 -0.00026 0.00463 C 0.00026 0.00371 0.0013 0.00093 0.00078 0.00186 C 0.00052 0.00232 0.00026 0.00255 5.3783E-7 0.00325 C -0.00013 0.00371 -0.00026 0.00417 -0.00052 0.00463 C -0.00065 0.00487 -0.00104 0.00487 -0.0013 0.0051 C -0.00156 0.00533 -0.00195 0.00649 -0.00195 0.00602 C -0.00195 0.00533 -0.00156 0.00487 -0.0013 0.00463 C -0.00091 0.00417 0.00013 0.00325 -0.00026 0.00371 C -0.00052 0.00394 -0.00065 0.0044 -0.00104 0.00463 C -0.003 0.00625 -0.003 0.00556 -0.00156 0.00463 C 0.00078 0.00301 -0.00065 0.0044 0.00078 0.00278 C 0.00104 0.00232 0.00143 0.00186 0.0013 0.00139 C 0.00117 0.00093 0.00078 0.00139 0.00052 0.00186 C 0.00039 0.00209 0.00026 0.00278 5.3783E-7 0.00325 C -0.00039 0.00417 -0.00091 0.00417 -0.00156 0.00463 C -0.0013 0.00417 -0.00117 0.00348 -0.00104 0.00325 C -0.00078 0.00278 -0.00039 0.00301 -0.00026 0.00278 C 0.00013 0.00255 0.00026 0.00209 0.00052 0.00186 C 0.00065 0.00139 0.00078 -0.00023 0.00078 0.00047 C 0.00078 0.00093 0.00078 0.00163 0.00052 0.00232 C 0.00039 0.00278 5.3783E-7 0.00278 -0.00026 0.00325 C -0.00039 0.00371 -0.00117 0.00649 -0.00195 0.0051 C -0.00221 0.00463 -0.00156 0.00394 -0.0013 0.00371 C -0.00091 0.00325 -0.00052 0.00325 -0.00026 0.00325 C 5.3783E-7 0.00278 0.00039 0.00255 0.00052 0.00232 C 0.00078 0.00186 0.00078 0.00093 0.00104 0.00093 C 0.0013 0.00093 0.00104 0.00186 0.00078 0.00232 C 0.00065 0.00255 0.00026 0.00255 5.3783E-7 0.00278 C -0.0013 0.00394 -0.00013 0.00348 -0.00169 0.00417 C -0.00234 0.0044 -0.00417 0.00487 -0.00352 0.00463 C -0.00247 0.00417 -0.00052 0.00371 -0.00052 0.00371 C 0.00117 0.00163 5.3783E-7 0.00047 5.3783E-7 7.10715E-6 Z " pathEditMode="relative" ptsTypes="AAAAAAAAAAAAAAAAAAAAAAAAAAAAAAAAAAAAAA">
                                      <p:cBhvr>
                                        <p:cTn id="110" dur="8000" fill="hold"/>
                                        <p:tgtEl>
                                          <p:spTgt spid="113"/>
                                        </p:tgtEl>
                                        <p:attrNameLst>
                                          <p:attrName>ppt_x</p:attrName>
                                          <p:attrName>ppt_y</p:attrName>
                                        </p:attrNameLst>
                                      </p:cBhvr>
                                    </p:animMotion>
                                  </p:childTnLst>
                                </p:cTn>
                              </p:par>
                              <p:par>
                                <p:cTn id="111" presetID="0" presetClass="path" presetSubtype="0" repeatCount="indefinite" accel="50000" decel="17000" fill="remove" grpId="0" nodeType="withEffect">
                                  <p:stCondLst>
                                    <p:cond delay="0"/>
                                  </p:stCondLst>
                                  <p:endCondLst>
                                    <p:cond evt="onNext" delay="0">
                                      <p:tgtEl>
                                        <p:sldTgt/>
                                      </p:tgtEl>
                                    </p:cond>
                                  </p:endCondLst>
                                  <p:childTnLst>
                                    <p:animMotion origin="layout" path="M 0 0 L 0 0 C -0.00092 0.00138 -0.00196 0.00254 -0.00274 0.00416 C -0.00352 0.00555 -0.003 0.0081 -0.00274 0.00972 C -0.00274 0.01041 -0.00261 0.0111 -0.00235 0.0118 C -0.00222 0.01249 -0.00183 0.01296 -0.00157 0.01388 C -0.00131 0.01504 -0.00105 0.01666 -0.00079 0.01805 L -0.00039 0.02013 L 0 0.02221 C -0.00013 0.02892 -0.00013 0.03564 -0.00039 0.04235 C -0.00052 0.0442 -0.00092 0.04605 -0.00118 0.0479 C -0.00131 0.0486 -0.00144 0.04929 -0.00157 0.04998 C -0.00209 0.05137 -0.00313 0.05415 -0.00313 0.05415 C -0.00326 0.05484 -0.00339 0.05554 -0.00352 0.05623 C -0.00378 0.05693 -0.00417 0.05739 -0.0043 0.05832 C -0.00469 0.05947 -0.00508 0.06248 -0.00508 0.06248 C -0.00404 0.07197 -0.00404 0.06873 -0.00469 0.08053 C -0.00482 0.08215 -0.00573 0.08586 -0.00586 0.08748 C -0.00652 0.09164 -0.00625 0.0891 -0.00665 0.09511 C -0.00652 0.09743 -0.00665 0.09974 -0.00625 0.10206 C -0.00625 0.10275 -0.00573 0.10321 -0.00547 0.10414 C -0.00534 0.10483 -0.00521 0.10599 -0.00508 0.10692 C -0.00521 0.11108 -0.00534 0.11525 -0.00547 0.11941 C -0.0056 0.12034 -0.00665 0.12612 -0.00665 0.12636 L -0.00782 0.12705 C -0.00769 0.12358 -0.00769 0.11988 -0.00743 0.11664 C -0.00743 0.11571 -0.00717 0.11525 -0.00704 0.11455 C -0.00691 0.11316 -0.00691 0.11154 -0.00665 0.11039 C -0.00665 0.109 -0.00652 0.10784 -0.00625 0.10692 C -0.00625 0.10576 -0.00599 0.10506 -0.00586 0.10414 C -0.00573 0.10275 -0.00573 0.10113 -0.00547 0.09997 C -0.00534 0.09812 -0.00469 0.09419 -0.0043 0.09303 C -0.00404 0.0921 -0.00391 0.09095 -0.00352 0.09025 C -0.00326 0.08956 -0.00274 0.08933 -0.00235 0.08886 C -0.0017 0.08701 -0.00052 0.08354 0.00039 0.08192 C 0.00065 0.081 0.00117 0.08053 0.00156 0.07984 C 0.0026 0.08007 0.00364 0.07961 0.00468 0.08053 C 0.00586 0.08146 0.00573 0.08354 0.00625 0.08539 C 0.00638 0.08609 0.00677 0.08678 0.00703 0.08748 L 0.00781 0.09303 L 0.0082 0.09581 C 0.00846 0.10067 0.00859 0.10553 0.00898 0.11039 C 0.00937 0.11802 0.00898 0.11502 0.00976 0.12011 C 0.0095 0.12612 0.00963 0.1289 0.00898 0.13399 C 0.00885 0.13469 0.00872 0.13538 0.00859 0.13608 C 0.0069 0.13168 0.0082 0.13608 0.0082 0.13191 C 0.0082 0.1289 0.00794 0.12612 0.00781 0.12358 C 0.00742 0.11594 0.00755 0.11849 0.00703 0.11316 C 0.00716 0.10275 0.00716 0.0921 0.00742 0.08192 C 0.00742 0.08053 0.00833 0.07799 0.00859 0.07706 C 0.00872 0.07614 0.00885 0.07521 0.00898 0.07428 C 0.00846 0.06225 0.01054 0.06225 0.00586 0.06387 C 0.0052 0.06387 0.00481 0.06433 0.00429 0.06456 C 0.0039 0.0648 0.00208 0.06665 0.00156 0.06665 C 0.00013 0.06665 -0.00105 0.06618 -0.00235 0.06595 C -0.00339 0.06526 -0.00404 0.06503 -0.00469 0.06387 C -0.00508 0.06318 -0.00521 0.06248 -0.00547 0.06179 C -0.00586 0.0597 -0.00639 0.05832 -0.00547 0.05623 C -0.00534 0.05554 -0.00469 0.05577 -0.0043 0.05554 C 0.00065 0.05623 -0.00013 0.05646 0.00586 0.05554 C 0.00625 0.05531 0.00664 0.05508 0.00703 0.05484 C 0.00729 0.05415 0.00742 0.05322 0.00781 0.05276 C 0.0082 0.05184 0.00885 0.05137 0.00937 0.05068 C 0.00963 0.04998 0.0095 0.04906 0.00976 0.0486 C 0.01002 0.04767 0.01054 0.04721 0.01093 0.04651 C 0.0112 0.04582 0.01146 0.04512 0.01172 0.04443 C 0.01159 0.04281 0.01159 0.04096 0.01133 0.03957 C 0.01093 0.03795 0.0095 0.03702 0.00898 0.0361 C 0.00846 0.0354 0.0082 0.03471 0.00781 0.03402 C 0.00768 0.03332 0.00742 0.03263 0.00742 0.03193 C 0.00742 0.03008 0.00742 0.02846 0.00781 0.02707 C 0.00833 0.0243 0.00937 0.02268 0.01054 0.02082 C 0.01067 0.02013 0.01067 0.0192 0.01093 0.01874 C 0.01107 0.01782 0.01146 0.01735 0.01172 0.01666 C 0.01198 0.01527 0.0125 0.01249 0.0125 0.01249 C 0.01237 0.00786 0.01211 0.00324 0.01211 -0.00139 C 0.01211 -0.00301 0.01211 -0.0044 0.0125 -0.00556 C 0.01276 -0.00718 0.01406 -0.00972 0.01406 -0.00972 C 0.01354 -0.01019 0.01302 -0.01111 0.0125 -0.01111 C 0.01146 -0.01134 0.00898 -0.01042 0.00781 -0.00972 C 0.0069 -0.00949 0.00612 -0.00926 0.00547 -0.00834 C 0.00468 -0.00741 0.0039 -0.00625 0.00312 -0.00556 L 0.00078 -0.00417 C 0.00091 -0.00486 0.00078 -0.00602 0.00117 -0.00625 C 0.00182 -0.00718 0.00351 -0.00764 0.00351 -0.00764 C 0.00325 -0.00695 0.00299 -0.00625 0.00273 -0.00556 C 0.00234 -0.0051 0.00182 -0.00348 0.00156 -0.00417 C 0.00117 -0.00533 0.00195 -0.00764 0.00195 -0.00764 " pathEditMode="relative" ptsTypes="AAAAAAAAAAAAAAAAAAAAAAAAAAAAAAAAAAAAAAAAAAAAAAAAAAAAAAAAAAAAAAAAAAAAAAAAAAAAAAAAAAAAAAAA">
                                      <p:cBhvr>
                                        <p:cTn id="112" dur="9000" fill="hold"/>
                                        <p:tgtEl>
                                          <p:spTgt spid="147"/>
                                        </p:tgtEl>
                                        <p:attrNameLst>
                                          <p:attrName>ppt_x</p:attrName>
                                          <p:attrName>ppt_y</p:attrName>
                                        </p:attrNameLst>
                                      </p:cBhvr>
                                    </p:animMotion>
                                  </p:childTnLst>
                                </p:cTn>
                              </p:par>
                              <p:par>
                                <p:cTn id="113" presetID="0" presetClass="path" presetSubtype="0" repeatCount="indefinite" accel="50000" decel="17000" fill="remove" grpId="0" nodeType="withEffect">
                                  <p:stCondLst>
                                    <p:cond delay="0"/>
                                  </p:stCondLst>
                                  <p:endCondLst>
                                    <p:cond evt="onNext" delay="0">
                                      <p:tgtEl>
                                        <p:sldTgt/>
                                      </p:tgtEl>
                                    </p:cond>
                                  </p:endCondLst>
                                  <p:childTnLst>
                                    <p:animMotion origin="layout" path="M 0 0 L 0 0 C -0.00118 0.00047 -0.00235 0.00093 -0.00352 0.00139 C -0.00404 0.00185 -0.00456 0.00255 -0.00508 0.00278 C -0.00743 0.00463 -0.00691 0.00394 -0.00899 0.00509 C -0.00938 0.00509 -0.00977 0.00556 -0.01016 0.00556 C -0.01277 0.00602 -0.01537 0.00602 -0.01798 0.00648 C -0.01889 0.00695 -0.01954 0.00718 -0.02032 0.00833 C -0.02058 0.00903 -0.02084 0.00972 -0.0211 0.01065 C -0.02084 0.01227 -0.02071 0.01412 -0.01993 0.01528 C -0.01837 0.01782 -0.01706 0.01875 -0.01524 0.01944 C -0.00964 0.02199 -0.0142 0.02014 -0.00118 0.02083 C 0.00143 0.02569 0.00078 0.02315 0.00156 0.02731 C 0.00143 0.02824 0.00143 0.02916 0.00117 0.03009 C 0.00091 0.03078 0.00052 0.03148 0 0.03194 C -0.00248 0.03449 -0.00691 0.03402 -0.00899 0.03425 C -0.01186 0.03587 -0.01055 0.03518 -0.0129 0.03611 C -0.01368 0.03703 -0.01485 0.03749 -0.01524 0.03888 C -0.01537 0.03981 -0.01537 0.0405 -0.01563 0.0412 C -0.01706 0.04652 -0.01576 0.04004 -0.0168 0.04536 C -0.01667 0.04721 -0.0168 0.04953 -0.01641 0.05138 C -0.01615 0.05231 -0.01563 0.05254 -0.01524 0.05277 C -0.01446 0.05346 -0.01368 0.05369 -0.0129 0.05416 C -0.0129 0.05439 -0.01055 0.05555 -0.01055 0.05555 C -0.00573 0.05693 -0.0099 0.05578 -0.0043 0.05693 L -0.00118 0.05786 C -0.00079 0.05832 -0.0004 0.05879 0 0.05925 C 0.00039 0.05948 0.00078 0.05948 0.00117 0.05971 C 0.00208 0.06087 0.0026 0.06249 0.00312 0.06388 C 0.00299 0.06573 0.00338 0.06804 0.00273 0.06943 C 0.00221 0.07059 0.00117 0.07013 0.00039 0.07036 C -0.00508 0.07059 -0.01055 0.07082 -0.01602 0.07082 C -0.01654 0.07128 -0.01706 0.07128 -0.01759 0.07175 C -0.01837 0.07244 -0.01993 0.07452 -0.01993 0.07452 C -0.02019 0.07499 -0.02045 0.07568 -0.02071 0.07637 C -0.02123 0.07869 -0.02123 0.08216 -0.02136 0.08424 C -0.02136 0.08841 -0.02123 0.09304 -0.0211 0.0972 C -0.02097 0.09813 -0.02097 0.09882 -0.02071 0.09952 C -0.01993 0.10067 -0.01837 0.10229 -0.01837 0.10229 C -0.01824 0.10206 -0.01589 0.10114 -0.01563 0.10091 C -0.01524 0.10021 -0.01511 0.09929 -0.01485 0.09859 C -0.01446 0.0979 -0.01407 0.0972 -0.01368 0.09674 C -0.01303 0.0935 -0.01316 0.09257 -0.01212 0.09026 C -0.01172 0.08957 -0.0112 0.0891 -0.01094 0.08841 C -0.00951 0.0854 -0.01081 0.08656 -0.00899 0.08563 C -0.00704 0.08586 -0.0056 0.08517 -0.0043 0.08748 C -0.00339 0.08933 -0.00313 0.09188 -0.00274 0.09396 L -0.00235 0.09581 C -0.00248 0.09674 -0.00274 0.09882 -0.00274 0.09813 C -0.00274 0.09674 -0.00222 0.09396 -0.00157 0.09304 C -0.00118 0.09281 -0.00079 0.09257 -0.0004 0.09257 C -0.00013 0.09165 0.00013 0.09095 0.00039 0.09026 C 0.00299 0.08563 0.00026 0.09257 0.00234 0.08702 C 0.00286 0.08401 0.00325 0.08285 0.00234 0.07915 C 0.00221 0.07869 0.00156 0.07869 0.00117 0.07869 C 0.00078 0.07823 0.00039 0.07753 0 0.0773 C -0.0004 0.07684 -0.00079 0.07661 -0.00118 0.07637 C -0.00339 0.07545 -0.00261 0.07591 -0.00547 0.07499 C -0.006 0.07499 -0.01068 0.0736 -0.01172 0.07221 L -0.0129 0.07082 C -0.01303 0.07036 -0.01303 0.06943 -0.01329 0.06897 C -0.01472 0.06341 -0.01342 0.06989 -0.01446 0.0648 C -0.01433 0.06249 -0.01498 0.05971 -0.01407 0.05832 C -0.01277 0.0567 -0.01094 0.05809 -0.00938 0.05786 C -0.00899 0.05763 -0.0086 0.05717 -0.00821 0.05693 C -0.00769 0.0567 -0.00717 0.05647 -0.00665 0.05647 C -0.00626 0.05601 -0.00573 0.05555 -0.00547 0.05508 C -0.00469 0.05369 -0.00456 0.05254 -0.0043 0.05092 C -0.00443 0.04675 -0.00365 0.04212 -0.00469 0.03842 C -0.00508 0.03657 -0.00678 0.03749 -0.00782 0.03703 C -0.00821 0.03657 -0.0086 0.03634 -0.00899 0.03611 C -0.00951 0.03587 -0.01003 0.03564 -0.01055 0.03564 C -0.01094 0.03518 -0.01146 0.03495 -0.01172 0.03425 C -0.01212 0.03287 -0.01251 0.03009 -0.01251 0.03009 C -0.01238 0.02731 -0.01238 0.02477 -0.01212 0.02222 C -0.01199 0.02153 -0.01159 0.02083 -0.01133 0.02037 C -0.01029 0.01829 -0.01016 0.01805 -0.00899 0.01667 C -0.00847 0.01528 -0.00821 0.01343 -0.00743 0.0125 L -0.00391 0.00833 L -0.00274 0.00695 L -0.00157 0.00556 C 0.00026 0.00093 -0.00027 0.00301 0.00039 -0.00046 C -0.00013 -0.00324 -0.00027 -0.00416 0.00039 0.00093 C 0.00078 0.00394 0.00078 0.0044 0.00195 0.00695 C 0.00234 0.00787 0.00273 0.00833 0.00312 0.00926 C 0.00716 0.01782 0.00586 0.01528 0.00429 0.0125 C 0.00416 0.01157 0.00403 0.01042 0.0039 0.00926 C 0.00377 0.00787 0.00364 0.00625 0.00351 0.00509 C 0.00338 0.00417 0.00325 0.00371 0.00312 0.00278 C 0.00299 0.00209 0.00286 0.00093 0.00273 0 C 0.00286 -0.00092 0.00273 -0.00208 0.00312 -0.00277 C 0.00351 -0.00301 0.00403 -0.00254 0.00429 -0.00185 C 0.00468 -0.00092 0.00455 0.00047 0.00468 0.00139 L 0.00429 -0.00532 " pathEditMode="relative" ptsTypes="AAAAAAAAAAAAAAAAAAAAAAAAAAAAAAAAAAAAAAAAAAAAAAAAAAAAAAAAAAAAAAAAAAAAAAAAAAAAAAAAAAAAAAAAAAAAAA">
                                      <p:cBhvr>
                                        <p:cTn id="114" dur="9000" fill="hold"/>
                                        <p:tgtEl>
                                          <p:spTgt spid="148"/>
                                        </p:tgtEl>
                                        <p:attrNameLst>
                                          <p:attrName>ppt_x</p:attrName>
                                          <p:attrName>ppt_y</p:attrName>
                                        </p:attrNameLst>
                                      </p:cBhvr>
                                    </p:animMotion>
                                  </p:childTnLst>
                                </p:cTn>
                              </p:par>
                              <p:par>
                                <p:cTn id="115" presetID="0" presetClass="path" presetSubtype="0" repeatCount="indefinite" accel="50000" decel="17000" fill="remove" grpId="0" nodeType="withEffect">
                                  <p:stCondLst>
                                    <p:cond delay="0"/>
                                  </p:stCondLst>
                                  <p:endCondLst>
                                    <p:cond evt="onNext" delay="0">
                                      <p:tgtEl>
                                        <p:sldTgt/>
                                      </p:tgtEl>
                                    </p:cond>
                                  </p:endCondLst>
                                  <p:childTnLst>
                                    <p:animMotion origin="layout" path="M 0 0 L 0 0 C 0.00013 0.00741 0.00078 0.02569 0 0.03425 C -0.00013 0.03518 -0.00196 0.0361 -0.00235 0.0361 C -0.00274 0.03657 -0.00313 0.03726 -0.00352 0.03749 C -0.00391 0.03795 -0.00443 0.03772 -0.00469 0.03842 C -0.00508 0.03911 -0.00495 0.04027 -0.00508 0.04119 C -0.00495 0.04305 -0.00495 0.04536 -0.00469 0.04721 C -0.00456 0.04883 -0.00417 0.04999 -0.00391 0.05138 C -0.00378 0.0523 -0.00378 0.053 -0.00352 0.05369 C -0.00274 0.05554 -0.00274 0.05601 -0.00157 0.05786 C -0.00118 0.05832 -0.00079 0.05878 -0.00039 0.05925 C 0.00026 0.06272 0.00091 0.06434 0 0.06804 C -0.00026 0.06897 -0.00183 0.07012 -0.00235 0.07035 C -0.00495 0.07105 -0.00912 0.07128 -0.01133 0.07174 C -0.01342 0.07221 -0.0155 0.07313 -0.01758 0.07174 C -0.01824 0.07128 -0.01824 0.06989 -0.01837 0.06897 C -0.01876 0.06758 -0.01915 0.0648 -0.01915 0.0648 C -0.01902 0.06272 -0.01915 0.05994 -0.01797 0.05832 C -0.01771 0.05809 -0.01719 0.05786 -0.0168 0.05786 C -0.01641 0.05739 -0.01615 0.0567 -0.01563 0.05647 C -0.01472 0.05577 -0.01355 0.05554 -0.01251 0.05508 L -0.01133 0.05415 C -0.01081 0.05277 -0.00964 0.05161 -0.00977 0.04999 C -0.0099 0.04906 -0.0099 0.04814 -0.01016 0.04721 C -0.01081 0.04559 -0.01251 0.04559 -0.01329 0.04536 C -0.01368 0.04513 -0.01407 0.04467 -0.01446 0.04443 C -0.01511 0.0442 -0.01667 0.04374 -0.01719 0.04305 C -0.01811 0.04235 -0.01902 0.04096 -0.01954 0.03981 C -0.01993 0.03911 -0.02006 0.03842 -0.02032 0.03749 C -0.02019 0.03564 -0.02045 0.03379 -0.01993 0.03194 C -0.0198 0.03147 -0.01915 0.03171 -0.01876 0.03147 C -0.01837 0.03101 -0.01811 0.03032 -0.01758 0.03009 C -0.01732 0.02962 -0.0168 0.02962 -0.01641 0.02916 C -0.01342 0.02661 -0.01706 0.02893 -0.01407 0.02731 C -0.01368 0.02685 -0.01342 0.02615 -0.0129 0.02592 C -0.01224 0.02523 -0.01055 0.02453 -0.01055 0.02453 C -0.0099 0.02361 -0.00886 0.02268 -0.0086 0.02083 C -0.0086 0.02013 -0.00873 0.01921 -0.00899 0.01898 C -0.00964 0.01805 -0.01055 0.01805 -0.01133 0.01759 L -0.01251 0.01666 L -0.01368 0.0162 C -0.01407 0.01574 -0.01446 0.01551 -0.01485 0.01527 C -0.01537 0.01527 -0.01589 0.01504 -0.01641 0.01481 C -0.02123 0.01227 -0.0168 0.01412 -0.02032 0.0125 C -0.02058 0.01203 -0.02214 0.00833 -0.02188 0.00787 C -0.02149 0.00625 -0.01954 0.00509 -0.01954 0.00509 C -0.01928 0.00417 -0.01889 0.0037 -0.01876 0.00278 C -0.01876 0.00093 -0.0198 -0.0044 -0.01876 -0.00694 C -0.01863 -0.00741 -0.01797 -0.00741 -0.01758 -0.00741 C -0.0168 -0.00833 -0.01615 -0.00972 -0.01524 -0.01018 L -0.0129 -0.01157 C -0.01251 -0.01157 -0.01211 -0.01157 -0.01172 -0.01111 C -0.01146 -0.01041 -0.01146 -0.00972 -0.01133 -0.00879 C -0.0112 -0.00787 -0.0112 -0.00648 -0.01094 -0.00555 C -0.01094 -0.00463 -0.01068 -0.00417 -0.01055 -0.00324 C -0.01042 -0.00255 -0.01029 -0.00162 -0.01016 -0.00046 C -0.01003 0.00046 -0.01016 0.00185 -0.00977 0.00278 C -0.00925 0.00463 -0.00821 0.00555 -0.00743 0.00694 L -0.00625 0.00926 C -0.00534 0.01412 -0.0056 0.01157 -0.00625 0.02083 C -0.00638 0.02175 -0.00652 0.02245 -0.00665 0.02314 C -0.00821 0.02847 -0.00691 0.02199 -0.00782 0.02731 C -0.00769 0.0287 -0.00769 0.03009 -0.00743 0.03147 C -0.0073 0.03217 -0.00691 0.03263 -0.00665 0.03333 C -0.00652 0.03402 -0.00638 0.03471 -0.00625 0.03564 C -0.00678 0.04397 -0.00704 0.04605 -0.00625 0.05554 C -0.00612 0.05763 -0.00521 0.05878 -0.00469 0.06063 C -0.00443 0.06179 -0.00391 0.0648 -0.00391 0.0648 C -0.00404 0.06619 -0.00404 0.06804 -0.0043 0.06943 C -0.00469 0.07151 -0.00586 0.07498 -0.00586 0.07498 C -0.00573 0.07637 -0.00586 0.07799 -0.00547 0.07915 C -0.00534 0.08007 -0.00469 0.08007 -0.0043 0.08054 C -0.003 0.08262 -0.00313 0.08262 -0.00235 0.08563 C -0.00248 0.08841 -0.00235 0.09118 -0.00274 0.09396 C -0.00287 0.09465 -0.00352 0.09465 -0.00391 0.09465 C -0.00482 0.09465 -0.00573 0.09396 -0.00665 0.09396 C -0.00691 0.09303 -0.00743 0.09257 -0.00743 0.09165 C -0.00782 0.08864 -0.00769 0.08517 -0.00782 0.08193 C -0.00795 0.08123 -0.00795 0.08054 -0.00821 0.08007 C -0.0086 0.07938 -0.00899 0.07915 -0.00938 0.07869 C -0.01133 0.07869 -0.01368 0.0773 -0.01524 0.07915 C -0.01641 0.08054 -0.01511 0.08401 -0.01563 0.08609 C -0.01628 0.08841 -0.01797 0.09026 -0.01915 0.09165 C -0.0211 0.08956 -0.02019 0.09118 -0.0211 0.08609 L -0.02149 0.08424 C -0.02136 0.07776 -0.02136 0.07383 -0.02071 0.06804 C -0.02071 0.06711 -0.02045 0.06619 -0.02032 0.06526 C -0.02058 0.0611 -0.02123 0.05392 -0.02032 0.04953 C -0.02019 0.04837 -0.01967 0.04767 -0.01915 0.04721 C -0.0185 0.04675 -0.01758 0.04698 -0.0168 0.04675 C -0.01446 0.04582 -0.01615 0.04629 -0.01407 0.04536 C -0.01303 0.04467 -0.01094 0.04397 -0.01094 0.04397 C -0.01055 0.04351 -0.01029 0.04281 -0.00977 0.04258 C -0.00899 0.04189 -0.00821 0.04166 -0.00743 0.04119 C -0.00704 0.04073 -0.00665 0.04073 -0.00625 0.04027 C -0.0043 0.03865 -0.00521 0.03934 -0.00352 0.03842 C -0.00287 0.03448 -0.00248 0.03379 -0.00352 0.02777 C -0.00365 0.02708 -0.0043 0.02731 -0.00469 0.02731 C -0.00573 0.02685 -0.00678 0.02661 -0.00782 0.02638 C -0.01016 0.02615 -0.01251 0.02592 -0.01485 0.02592 C -0.01824 0.02384 -0.01654 0.02592 -0.01797 0.02175 C -0.0185 0.02013 -0.01954 0.01759 -0.01954 0.01759 C -0.01941 0.01666 -0.01954 0.01551 -0.01915 0.01481 C -0.01732 0.01088 -0.01745 0.01273 -0.01563 0.01111 C -0.01524 0.01088 -0.01498 0.01018 -0.01446 0.00972 C -0.01381 0.00926 -0.0129 0.00879 -0.01211 0.00833 L -0.01094 0.00787 C -0.00808 0.00417 -0.01172 0.00833 -0.00821 0.00555 C -0.00782 0.00532 -0.00743 0.00463 -0.00704 0.00417 C -0.00678 0.0037 -0.00638 0.00301 -0.00625 0.00231 C -0.0056 -0.00208 -0.00691 -0.00324 -0.00469 -0.00463 C -0.00443 -0.00486 -0.00417 -0.00463 -0.00391 -0.00463 " pathEditMode="relative" ptsTypes="AAAAAAAAAAAAAAAAAAAAAAAAAAAAAAAAAAAAAAAAAAAAAAAAAAAAAAAAAAAAAAAAAAAAAAAAAAAAAAAAAAAAAAAAAAAAAAAAAAAAAAAAAAAAAAAAA">
                                      <p:cBhvr>
                                        <p:cTn id="116" dur="9000" fill="hold"/>
                                        <p:tgtEl>
                                          <p:spTgt spid="149"/>
                                        </p:tgtEl>
                                        <p:attrNameLst>
                                          <p:attrName>ppt_x</p:attrName>
                                          <p:attrName>ppt_y</p:attrName>
                                        </p:attrNameLst>
                                      </p:cBhvr>
                                    </p:animMotion>
                                  </p:childTnLst>
                                </p:cTn>
                              </p:par>
                              <p:par>
                                <p:cTn id="117" presetID="0" presetClass="path" presetSubtype="0" repeatCount="indefinite" accel="50000" decel="17000" fill="remove" grpId="0" nodeType="withEffect">
                                  <p:stCondLst>
                                    <p:cond delay="0"/>
                                  </p:stCondLst>
                                  <p:endCondLst>
                                    <p:cond evt="onNext" delay="0">
                                      <p:tgtEl>
                                        <p:sldTgt/>
                                      </p:tgtEl>
                                    </p:cond>
                                  </p:endCondLst>
                                  <p:childTnLst>
                                    <p:animMotion origin="layout" path="M 0 0 L 0 0 C -0.00066 0.00023 -0.00118 0.00023 -0.00183 0.00046 C -0.00196 0.00046 -0.00222 0.00069 -0.00235 0.00069 C -0.003 0.00093 -0.00365 0.00139 -0.0043 0.00139 L -0.00625 0.00185 C -0.00652 0.00185 -0.00678 0.00208 -0.00704 0.00208 C -0.00743 0.00231 -0.00821 0.00255 -0.0086 0.00278 C -0.00886 0.00301 -0.00899 0.00324 -0.00925 0.00347 C -0.00951 0.00347 -0.0099 0.00347 -0.01016 0.00324 C -0.01029 0.00301 -0.01029 0.00255 -0.01029 0.00208 C -0.01029 0.00093 -0.01029 -0.00023 -0.01016 -0.00139 C -0.01016 -0.00162 -0.01003 -0.00208 -0.01003 -0.00231 C -0.00964 -0.00347 -0.00873 -0.0044 -0.00821 -0.00486 C -0.00808 -0.00509 -0.00782 -0.00532 -0.00769 -0.00555 C -0.00391 -0.00787 -0.00691 -0.00625 0.00169 -0.00648 C 0.00182 -0.00694 0.00208 -0.00717 0.00208 -0.00764 C 0.00221 -0.00949 0.00182 -0.00949 0.00117 -0.01041 C 0.00091 -0.01065 0.00078 -0.01088 0.00052 -0.01111 C 0.00039 -0.01134 0.00013 -0.01134 0 -0.01134 C -0.00052 -0.0118 -0.00105 -0.0118 -0.00157 -0.01203 L -0.00274 -0.01273 L -0.00339 -0.01319 C -0.00352 -0.01389 -0.00378 -0.01458 -0.00339 -0.01527 C -0.00313 -0.01574 -0.00287 -0.01574 -0.00261 -0.01597 C -0.00222 -0.0162 -0.00144 -0.01666 -0.00144 -0.01666 C 0.00091 -0.01643 0.00312 -0.01643 0.00534 -0.0162 C 0.00573 -0.0162 0.00599 -0.01597 0.00638 -0.01597 C 0.00703 -0.01574 0.00768 -0.01574 0.00833 -0.01551 C 0.00885 -0.01574 0.01041 -0.01551 0.0112 -0.0162 C 0.01146 -0.01643 0.01159 -0.01666 0.01185 -0.01689 C 0.01393 -0.01643 0.01419 -0.01736 0.01315 -0.01134 C 0.01315 -0.01088 0.01263 -0.01111 0.01237 -0.01065 C 0.01041 -0.00856 0.01198 -0.00949 0.00924 -0.00903 C 0.00794 -0.00787 0.00911 -0.00856 0.00716 -0.00787 C 0.0069 -0.00787 0.00677 -0.00764 0.00651 -0.00764 C 0.00625 -0.00741 0.00586 -0.00741 0.0056 -0.00717 C 0.0039 -0.00579 0.00416 -0.00694 0.0039 -0.00486 C 0.0039 -0.00347 0.00377 -0.00231 0.00403 -0.00093 C 0.00403 -0.00093 0.0052 0.00046 0.00534 0.00069 C 0.00586 0.00116 0.00638 0.00185 0.0069 0.00208 C 0.00768 0.00255 0.00794 0.00255 0.00872 0.00324 C 0.00885 0.00324 0.00911 0.0037 0.00924 0.00393 C 0.00976 0.00463 0.01028 0.00509 0.01067 0.00602 C 0.0108 0.00625 0.01093 0.00671 0.01107 0.00694 C 0.0112 0.00764 0.01146 0.00903 0.01146 0.00903 C 0.01133 0.01065 0.01146 0.01203 0.0112 0.01365 C 0.0112 0.01389 0.0108 0.01389 0.01067 0.01435 C 0.01054 0.01458 0.01054 0.01504 0.01041 0.01527 C 0.01015 0.01597 0.00898 0.01689 0.00846 0.01736 C 0.00833 0.01759 0.00807 0.01759 0.00794 0.01782 C 0.00768 0.01805 0.00755 0.01828 0.00729 0.01851 C 0.00677 0.01898 0.00625 0.01921 0.00573 0.0199 C 0.0052 0.02037 0.00481 0.02106 0.00429 0.02152 L 0.00273 0.02291 C 0.00247 0.02314 0.00208 0.02337 0.00195 0.02361 C 0.00143 0.0243 0.00052 0.02523 0 0.02615 C -0.00026 0.02638 -0.00039 0.02685 -0.00066 0.02708 C -0.00066 0.02754 -0.00079 0.02777 -0.00079 0.02823 C -0.00079 0.03032 -0.00092 0.03263 -0.00026 0.03448 C -0.00013 0.03495 0.00013 0.03518 0.00039 0.03541 C 0.00052 0.03633 0.00052 0.03703 0.00091 0.03749 C 0.0013 0.03819 0.00169 0.03842 0.00208 0.03888 C 0.00234 0.03911 0.00247 0.03957 0.00273 0.03957 L 0.0039 0.04027 C 0.00403 0.0405 0.00416 0.04073 0.00442 0.04073 L 0.0052 0.04096 C 0.00664 0.04281 0.00481 0.04073 0.00651 0.04235 C 0.00677 0.04258 0.0069 0.04305 0.00716 0.04305 C 0.00781 0.04374 0.00794 0.04374 0.00846 0.04443 C 0.00872 0.0449 0.00885 0.04536 0.00911 0.04559 C 0.0095 0.04605 0.01028 0.04698 0.01028 0.04698 C 0.01041 0.04767 0.01067 0.04837 0.01067 0.04906 C 0.01054 0.05207 0.01067 0.05485 0.01041 0.05786 C 0.01041 0.05901 0.00937 0.05948 0.00885 0.05948 L -0.00066 0.05994 C -0.00118 0.06017 -0.00144 0.06017 -0.00196 0.06087 C -0.00222 0.0611 -0.00248 0.06156 -0.00274 0.06202 C -0.00365 0.06295 -0.00352 0.06225 -0.00417 0.06364 C -0.00443 0.06434 -0.00469 0.06503 -0.00495 0.06573 L -0.00534 0.06688 L -0.00573 0.06897 L -0.00586 0.06989 C -0.00586 0.07082 -0.00573 0.07151 -0.00573 0.07244 C -0.0056 0.07313 -0.00534 0.07383 -0.00534 0.07452 C -0.00482 0.07753 -0.00534 0.07429 -0.00495 0.07683 C -0.00482 0.07776 -0.00469 0.07845 -0.00456 0.07938 C -0.00443 0.08007 -0.00417 0.08146 -0.00417 0.08146 C -0.00417 0.0847 -0.00417 0.08794 -0.0043 0.09118 C -0.0043 0.09165 -0.00443 0.09211 -0.00469 0.09211 C -0.00521 0.09234 -0.00573 0.09188 -0.00625 0.09188 C -0.00678 0.09095 -0.00795 0.0891 -0.00821 0.08771 L -0.00847 0.08655 C -0.00834 0.08331 -0.00834 0.08007 -0.00821 0.07683 C -0.00821 0.07568 -0.00756 0.07336 -0.0073 0.07267 C -0.00717 0.07244 -0.00691 0.07197 -0.00691 0.07174 C -0.00612 0.06897 -0.00743 0.07267 -0.00612 0.0692 C -0.00573 0.06642 -0.00625 0.06943 -0.00534 0.06642 C -0.00508 0.06596 -0.00508 0.06526 -0.00495 0.0648 C -0.00482 0.06364 -0.00482 0.06272 -0.00469 0.06156 C -0.00469 0.06087 -0.00443 0.06017 -0.0043 0.05948 L -0.00417 0.05809 C -0.00417 0.05716 -0.0043 0.05601 -0.0043 0.05508 C -0.00443 0.05415 -0.00456 0.05253 -0.00469 0.05184 C -0.00482 0.05138 -0.00482 0.05115 -0.00495 0.05068 C -0.00495 0.05022 -0.00508 0.04883 -0.00534 0.04837 C -0.00534 0.04791 -0.0056 0.04767 -0.00573 0.04721 C -0.00652 0.04258 -0.0056 0.04744 -0.00652 0.04374 C -0.00652 0.04351 -0.00665 0.04305 -0.00665 0.04281 C -0.00678 0.04235 -0.00678 0.04189 -0.00691 0.04143 C -0.00691 0.04096 -0.00717 0.04073 -0.0073 0.04027 C -0.0073 0.04004 -0.00743 0.03957 -0.00743 0.03934 C -0.00743 0.03819 -0.00743 0.03703 -0.0073 0.03587 C -0.00704 0.03448 -0.00678 0.03495 -0.00625 0.03448 C -0.0043 0.0324 -0.00586 0.03356 -0.00456 0.03263 C -0.00365 0.03286 -0.00274 0.03286 -0.00183 0.03309 C -0.00131 0.03309 -0.00079 0.03379 -0.00039 0.03402 C -0.00013 0.03425 0.00013 0.03425 0.00039 0.03448 C 0.00065 0.03471 0.00091 0.03518 0.0013 0.03541 C 0.00156 0.03564 0.00182 0.03564 0.00208 0.03587 C 0.00442 0.03703 0.00221 0.0361 0.00403 0.0368 C 0.00442 0.0368 0.00846 0.03819 0.0095 0.03541 C 0.00963 0.03518 0.00963 0.03448 0.00963 0.03402 C 0.00963 0.0324 0.00963 0.03078 0.0095 0.02916 C 0.0095 0.0287 0.00924 0.02754 0.00911 0.02685 C 0.00898 0.02546 0.00898 0.0243 0.00885 0.02291 C 0.00872 0.02152 0.00833 0.02152 0.00794 0.0199 C 0.00781 0.01921 0.00768 0.01875 0.00755 0.01805 C 0.00729 0.01736 0.0069 0.01666 0.00651 0.01597 C 0.00638 0.01574 0.00625 0.01551 0.00599 0.01527 C 0.00573 0.01504 0.00547 0.01504 0.0052 0.01504 C 0.00416 0.01435 0.00403 0.01412 0.00312 0.01389 C 0.00234 0.01389 0.00169 0.01365 0.00091 0.01365 C -0.00013 0.01365 -0.00118 0.01365 -0.00222 0.01389 C -0.00235 0.01389 -0.00261 0.01412 -0.00274 0.01435 C -0.00313 0.01458 -0.00326 0.01527 -0.00352 0.01574 C -0.00391 0.0162 -0.0043 0.01666 -0.00469 0.01713 C -0.00547 0.01805 -0.00508 0.01759 -0.00586 0.01805 C -0.00639 0.01805 -0.00678 0.01805 -0.0073 0.01782 C -0.00743 0.01759 -0.0073 0.01713 -0.00743 0.01666 C -0.00756 0.01643 -0.00769 0.01597 -0.00782 0.01574 C -0.00795 0.01481 -0.00821 0.01389 -0.00821 0.01296 C -0.00821 0.01157 -0.00821 0.01041 -0.00808 0.00903 C -0.00795 0.00856 -0.00782 0.00833 -0.00769 0.0081 C -0.00743 0.00764 -0.00717 0.00764 -0.00691 0.00741 C -0.00573 0.00648 -0.00482 0.00671 -0.00352 0.00671 C -0.00248 0.00602 -0.00313 0.00648 -0.00222 0.00417 L -0.00183 0.00324 C -0.00222 0.00879 -0.00157 0.00347 -0.00235 0.00671 C -0.00248 0.00717 -0.00248 0.00764 -0.00261 0.0081 C -0.00274 0.00856 -0.003 0.00926 -0.00313 0.00972 C -0.00339 0.01041 -0.00391 0.01203 -0.00352 0.0118 L -0.003 0.01157 C -0.00287 0.01111 -0.00274 0.01088 -0.00261 0.01041 C -0.00235 0.01018 -0.00222 0.00972 -0.00196 0.00949 C -0.00157 0.00856 -0.0017 0.00787 -0.00118 0.00694 C -0.00105 0.00671 -0.00079 0.00648 -0.00066 0.00625 C -0.00039 0.00648 -0.00013 0.00648 0 0.00671 C 0.00013 0.00694 0 0.00741 0.00013 0.00764 C 0.00039 0.00787 0.00078 0.00741 0.00078 0.00741 " pathEditMode="relative" ptsTypes="AAAAAAAAAAAAAAAAAAAAAAAAAAAAAAAAAAAAAAAAAAAAAAAAAAAAAAAAAAAAAAAAAAAAAAAAAAAAAAAAAAAAAAAAAAAAAAAAAAAAAAAAAAAAAAAAAAAAAAAAAAAAAAAAAAAAAAAAAAAAAAAAAAAAAAAAAAAAAAAA">
                                      <p:cBhvr>
                                        <p:cTn id="118" dur="9000" fill="hold"/>
                                        <p:tgtEl>
                                          <p:spTgt spid="146"/>
                                        </p:tgtEl>
                                        <p:attrNameLst>
                                          <p:attrName>ppt_x</p:attrName>
                                          <p:attrName>ppt_y</p:attrName>
                                        </p:attrNameLst>
                                      </p:cBhvr>
                                    </p:animMotion>
                                  </p:childTnLst>
                                </p:cTn>
                              </p:par>
                              <p:par>
                                <p:cTn id="119" presetID="0" presetClass="path" presetSubtype="0" repeatCount="indefinite" accel="50000" decel="17000" fill="remove" grpId="0" nodeType="withEffect">
                                  <p:stCondLst>
                                    <p:cond delay="0"/>
                                  </p:stCondLst>
                                  <p:endCondLst>
                                    <p:cond evt="onNext" delay="0">
                                      <p:tgtEl>
                                        <p:sldTgt/>
                                      </p:tgtEl>
                                    </p:cond>
                                  </p:endCondLst>
                                  <p:childTnLst>
                                    <p:animMotion origin="layout" path="M 0 0 L 0 0 C 0.00091 -0.00139 0.00195 -0.00162 0.00117 -0.0037 C 0.00104 -0.00416 0.00078 -0.00416 0.00065 -0.0044 C 0.00052 -0.00486 0.00039 -0.00509 0.00026 -0.00555 C 0.00013 -0.00578 -0.00026 -0.00602 -0.00039 -0.00648 C -0.00039 -0.00764 -0.00039 -0.00902 -0.00013 -0.00995 C 0 -0.01064 0.00039 -0.01088 0.00065 -0.01134 C 0.00117 -0.01203 0.00117 -0.01203 0.00182 -0.0125 C 0.00195 -0.01273 0.00221 -0.01319 0.00234 -0.01342 C 0.0026 -0.01365 0.00286 -0.01365 0.00299 -0.01388 C 0.00312 -0.01412 0.00312 -0.01458 0.00338 -0.01481 C 0.00351 -0.01527 0.00377 -0.01527 0.0039 -0.0155 C 0.0039 -0.0162 0.0039 -0.01805 0.00338 -0.01874 C 0.00299 -0.01921 0.0026 -0.01921 0.00221 -0.01944 C 0.00117 -0.02013 0.00182 -0.01967 0 -0.02013 C -0.0013 -0.02083 -0.00078 -0.02036 -0.0017 -0.02152 C -0.00183 -0.02175 -0.00196 -0.02222 -0.00196 -0.02245 C -0.00196 -0.02407 -0.0017 -0.02407 -0.00091 -0.02453 C -0.00091 -0.02453 0.00052 -0.02546 0.00078 -0.02569 C 0.00104 -0.02569 0.0013 -0.02592 0.00143 -0.02592 L 0.0026 -0.02731 C 0.00273 -0.02777 0.00286 -0.028 0.00299 -0.02846 C 0.00312 -0.02893 0.00312 -0.02939 0.00312 -0.02985 C 0.00325 -0.03008 0.00325 -0.03055 0.00338 -0.03078 C 0.00325 -0.03194 0.00351 -0.03356 0.00299 -0.03402 C -0.00078 -0.03656 0.00026 -0.03402 -0.00156 -0.03332 C -0.00196 -0.03309 -0.00248 -0.03309 -0.00287 -0.03286 L -0.00404 -0.03217 C -0.00417 -0.03217 -0.00443 -0.03217 -0.00456 -0.03194 C -0.00495 -0.03147 -0.00521 -0.03124 -0.0056 -0.03078 C -0.00573 -0.03078 -0.00599 -0.03055 -0.00612 -0.03055 C -0.00651 -0.03032 -0.00677 -0.03008 -0.00716 -0.02985 C -0.00729 -0.02962 -0.00756 -0.02939 -0.00769 -0.02916 C -0.00808 -0.02893 -0.00834 -0.02893 -0.00873 -0.0287 C -0.00925 -0.02846 -0.00977 -0.02846 -0.01029 -0.028 C -0.01068 -0.02777 -0.0112 -0.02754 -0.01159 -0.02731 C -0.01276 -0.02684 -0.01407 -0.02684 -0.01511 -0.02661 C -0.01524 -0.02615 -0.01537 -0.02592 -0.0155 -0.02522 C -0.01602 -0.02245 -0.01563 -0.01712 -0.0155 -0.0155 C -0.0155 -0.01527 -0.01537 -0.01481 -0.01537 -0.01458 C -0.01511 -0.01388 -0.01459 -0.0125 -0.01459 -0.0125 C -0.01355 -0.0125 -0.01263 -0.0125 -0.01159 -0.01273 C -0.01133 -0.01296 -0.0112 -0.01342 -0.01107 -0.01342 C -0.01055 -0.01365 -0.01016 -0.01319 -0.00964 -0.01319 C -0.00951 -0.01273 -0.00925 -0.0125 -0.00925 -0.01203 C -0.00925 -0.01018 -0.00925 -0.00833 -0.00951 -0.00648 C -0.00964 -0.00578 -0.01003 -0.00509 -0.01029 -0.0044 C -0.01042 -0.00416 -0.01042 -0.0037 -0.01068 -0.00347 C -0.0112 -0.00254 -0.01172 -0.00162 -0.01198 -0.00023 C -0.0125 0.00232 -0.01211 0.00116 -0.01276 0.00278 C -0.01263 0.0044 -0.01289 0.00787 -0.01185 0.00903 C -0.01159 0.00949 -0.01133 0.00926 -0.01107 0.00949 C -0.00899 0.01204 -0.01081 0.00995 -0.00495 0.01042 C -0.00417 0.01065 -0.00326 0.01065 -0.00248 0.01088 C -0.00235 0.01088 -0.00209 0.01088 -0.00196 0.01111 C -0.00143 0.01157 -0.00104 0.01296 -0.00078 0.01366 C -0.00039 0.01528 -0.00013 0.01643 -0.00078 0.01852 C -0.00091 0.01921 -0.00143 0.01921 -0.00196 0.01921 L -0.01029 0.01944 C -0.01068 0.01967 -0.0112 0.01967 -0.01159 0.0199 C -0.01185 0.0199 -0.01198 0.0199 -0.01224 0.02014 C -0.01276 0.02106 -0.01329 0.02176 -0.01355 0.02268 C -0.01368 0.02314 -0.01381 0.02361 -0.01394 0.02407 C -0.01433 0.02546 -0.01433 0.02615 -0.01459 0.02754 C -0.01302 0.02939 -0.01381 0.0287 -0.01224 0.02939 C -0.01016 0.03078 -0.01237 0.02939 -0.01029 0.03032 C -0.0099 0.03055 -0.00912 0.03101 -0.00912 0.03101 C -0.00886 0.03148 -0.0086 0.03171 -0.00847 0.03217 C -0.00834 0.0324 -0.00834 0.03286 -0.00834 0.0331 C -0.00821 0.03356 -0.00808 0.03402 -0.00795 0.03448 C -0.00795 0.03541 -0.00795 0.03634 -0.00808 0.03726 C -0.00834 0.03819 -0.00912 0.03981 -0.00951 0.04073 C -0.00964 0.0412 -0.00964 0.04166 -0.0099 0.04212 C -0.01016 0.04282 -0.01068 0.04351 -0.01107 0.0442 C -0.01133 0.04513 -0.01159 0.04559 -0.01185 0.04675 C -0.01185 0.04721 -0.01198 0.04768 -0.01198 0.04814 C -0.01198 0.04953 -0.01198 0.05115 -0.01185 0.05254 C -0.01172 0.05369 -0.01081 0.05531 -0.01068 0.05601 C -0.01055 0.05647 -0.01055 0.0567 -0.01042 0.05716 C -0.01029 0.05763 -0.00964 0.05925 -0.00951 0.05948 L -0.00886 0.06272 L -0.00873 0.06364 C -0.00886 0.06619 -0.00886 0.0685 -0.00912 0.07105 C -0.00912 0.07151 -0.00938 0.07174 -0.00951 0.07198 C -0.00964 0.07267 -0.00964 0.07336 -0.0099 0.07383 C -0.01029 0.07498 -0.01081 0.07591 -0.0112 0.07684 L -0.01159 0.07799 C -0.01211 0.08054 -0.01172 0.07938 -0.01237 0.081 C -0.01289 0.08355 -0.0125 0.08355 -0.01381 0.08239 C -0.01394 0.08239 -0.0142 0.08193 -0.01433 0.0817 C -0.01472 0.08077 -0.01498 0.07984 -0.01537 0.07869 C -0.01537 0.07822 -0.01537 0.07799 -0.0155 0.07753 C -0.01563 0.0773 -0.01576 0.07684 -0.01589 0.0766 C -0.01602 0.07591 -0.01615 0.07522 -0.01628 0.07452 L -0.01641 0.07336 C -0.01641 0.07036 -0.01667 0.06804 -0.01589 0.0655 C -0.01576 0.06503 -0.0155 0.06457 -0.01537 0.06411 C -0.01511 0.06295 -0.01511 0.06249 -0.01459 0.06156 C -0.0142 0.0611 -0.01342 0.06017 -0.01342 0.06017 L -0.01263 0.05809 L -0.01224 0.05716 C -0.01211 0.05647 -0.01211 0.05601 -0.01198 0.05531 C -0.01198 0.05462 -0.01185 0.05254 -0.01159 0.05161 C -0.01133 0.05092 -0.0112 0.04999 -0.01081 0.04953 C -0.01068 0.0493 -0.01042 0.04883 -0.01029 0.04883 C -0.0099 0.04837 -0.00912 0.04814 -0.00912 0.04814 C -0.00808 0.04814 -0.00716 0.04814 -0.00612 0.04837 C -0.00586 0.04837 -0.0056 0.0486 -0.00534 0.04883 C -0.00495 0.04906 -0.00456 0.04953 -0.00417 0.05022 L -0.003 0.0523 L -0.00274 0.05439 C -0.00261 0.05462 -0.00248 0.05508 -0.00248 0.05531 C -0.00222 0.05716 -0.00235 0.05624 -0.00209 0.05786 C -0.00209 0.05878 -0.00196 0.05994 -0.00196 0.06087 C -0.00183 0.06318 -0.0017 0.0655 -0.00156 0.06781 C -0.00143 0.06827 -0.00143 0.06897 -0.0013 0.0692 C -0.00117 0.06966 -0.00091 0.07012 -0.00078 0.07036 C -0.00039 0.07059 0.00039 0.07105 0.00039 0.07105 C 0.00117 0.07082 0.00195 0.07082 0.0026 0.07036 C 0.00299 0.07012 0.00377 0.06897 0.00377 0.06897 C 0.00456 0.06272 0.0043 0.06619 0.0039 0.05508 C 0.0039 0.05416 0.00351 0.05022 0.00338 0.04976 L 0.00273 0.04837 C 0.00247 0.04652 0.00286 0.04814 0.00182 0.04606 C 0.00169 0.04559 0.00156 0.04513 0.00143 0.0449 C 0.00117 0.04444 0.00091 0.0442 0.00065 0.04397 C 0 0.04305 0 0.04282 -0.00039 0.04189 C -0.00026 0.03981 -0.00039 0.03772 -0.00013 0.03587 C -0.00013 0.03541 0.00026 0.03495 0.00039 0.03448 C 0.00065 0.03425 0.00078 0.03402 0.00104 0.03379 C 0.00169 0.0331 0.00169 0.0331 0.00234 0.03286 C 0.0026 0.03263 0.00273 0.03217 0.00299 0.03217 C 0.00351 0.03171 0.00456 0.03148 0.00456 0.03148 C 0.00469 0.03124 0.00495 0.03101 0.00508 0.03078 C 0.00586 0.02939 0.0056 0.02847 0.00534 0.02638 C 0.00521 0.02569 0.00482 0.02476 0.00456 0.02407 C 0.00443 0.02361 0.0043 0.02314 0.00417 0.02268 C 0.0039 0.02199 0.00364 0.02152 0.00338 0.02083 C 0.00325 0.0206 0.00312 0.0199 0.00299 0.01944 C 0.00273 0.01898 0.0026 0.01852 0.00234 0.01805 C 0.00221 0.01782 0.00208 0.01736 0.00195 0.01713 C 0.00208 0.0162 0.00208 0.01551 0.00221 0.01458 C 0.00221 0.01389 0.00247 0.01319 0.00273 0.0125 C 0.00325 0.0118 0.00338 0.01204 0.0039 0.01157 C 0.00417 0.01134 0.00443 0.01111 0.00469 0.01088 C 0.00521 0.00995 0.00586 0.00949 0.00612 0.00833 C 0.00638 0.00694 0.00612 0.00764 0.00664 0.00625 C 0.00651 0.00162 0.00677 -0.00069 0.00612 -0.0044 C 0.00599 -0.00486 0.00599 -0.00509 0.00586 -0.00555 C 0.00534 -0.00787 0.00573 -0.00602 0.00495 -0.00787 C 0.00456 -0.00856 0.00417 -0.00995 0.00417 -0.00995 C 0.00403 -0.01041 0.0039 -0.01064 0.0039 -0.01111 C 0.0039 -0.01157 0.00403 -0.01203 0.00417 -0.0125 C 0.00443 -0.01342 0.0056 -0.01458 0.00586 -0.01481 C 0.00612 -0.01504 0.00625 -0.01527 0.00651 -0.0155 L 0.00768 -0.01759 L 0.0082 -0.01874 C 0.00872 -0.02129 0.00807 -0.01805 0.00885 -0.02083 C 0.0095 -0.02337 0.00872 -0.02175 0.00976 -0.0236 L 0.01016 -0.02569 L 0.01042 -0.02661 C 0.01029 -0.02846 0.01042 -0.03055 0.01016 -0.03217 C 0.01003 -0.03332 0.0095 -0.03402 0.00937 -0.03494 C 0.00937 -0.03541 0.00924 -0.03587 0.00924 -0.0361 C 0.00911 -0.03656 0.00898 -0.0368 0.00885 -0.03703 C 0.00872 -0.03749 0.00872 -0.03795 0.00859 -0.03818 C 0.00846 -0.03842 0.0082 -0.03865 0.00807 -0.03888 C 0.00781 -0.03911 0.00768 -0.03957 0.00742 -0.0398 C 0.0069 -0.03957 0.00625 -0.03957 0.00573 -0.03911 C 0.00534 -0.03911 0.00456 -0.03842 0.00456 -0.03842 C 0.0043 -0.03818 0.00417 -0.03772 0.0039 -0.03749 C 0.00364 -0.03726 0.00338 -0.03703 0.00312 -0.0368 C 0.00299 -0.03656 0.00273 -0.03633 0.0026 -0.0361 C 0.00234 -0.03587 0.00208 -0.03541 0.00182 -0.03494 C 0.00013 -0.0324 0.0026 -0.03587 0.00026 -0.03263 C 0 -0.0324 -0.00013 -0.03194 -0.00039 -0.03194 C -0.00091 -0.0317 -0.00156 -0.0317 -0.00209 -0.03147 C -0.00274 -0.0317 -0.00326 -0.0317 -0.00378 -0.03194 C -0.0043 -0.03217 -0.00495 -0.03263 -0.00495 -0.03263 C -0.00534 -0.0324 -0.00625 -0.03194 -0.00651 -0.03124 C -0.00729 -0.02985 -0.00729 -0.02916 -0.00769 -0.02731 C -0.00808 -0.02291 -0.00795 -0.02499 -0.00769 -0.01805 C -0.00769 -0.01712 -0.00756 -0.01458 -0.00729 -0.01342 C -0.00729 -0.01296 -0.00703 -0.0125 -0.0069 -0.01203 C -0.00677 -0.01134 -0.00677 -0.01041 -0.00651 -0.00972 C -0.00638 -0.00902 -0.00612 -0.00833 -0.00599 -0.00764 C -0.00586 -0.00694 -0.00573 -0.00648 -0.0056 -0.00578 C -0.00482 -0.00324 -0.00547 -0.00648 -0.00495 -0.0037 C -0.00508 -0.00278 -0.00495 -0.00162 -0.00521 -0.00069 C -0.00534 -0.00023 -0.0056 -0.00023 -0.00573 -0.00023 C -0.00599 -0.00046 -0.00586 -0.00092 -0.00599 -0.00139 C -0.00599 -0.00185 -0.00612 -0.00231 -0.00612 -0.00278 C -0.00638 -0.00254 -0.00677 -0.00278 -0.0069 -0.00231 C -0.00716 -0.00208 -0.00716 -0.00162 -0.00716 -0.00139 C -0.00716 -0.00046 -0.00677 0.00023 -0.00638 0.0007 C -0.00625 0.00093 -0.00599 0.00093 -0.00573 0.00116 C -0.00391 0.00324 -0.00443 0.00301 -0.00013 0.00116 C 0.00013 0.00093 -0.00052 0.00023 -0.00078 -0.00023 C -0.00091 -0.00046 -0.00117 -0.00069 -0.0013 -0.00092 C -0.00156 -0.00139 -0.0017 -0.00162 -0.00196 -0.00208 C -0.00196 -0.00231 -0.00209 -0.00278 -0.00209 -0.00301 C -0.00222 -0.00393 -0.00222 -0.00486 -0.00235 -0.00578 C -0.00274 -0.00879 -0.00261 -0.00578 -0.00326 -0.00833 C -0.00339 -0.00856 -0.00326 -0.00902 -0.00326 -0.00926 " pathEditMode="relative" ptsTypes="AAAAAAAAAAAAAAAAAAAAAAAAAAAAAAAAAAAAAAAAAAAAAAAAAAAAAAAAAAAAAAAAAAAAAAAAAAAAAAAAAAAAAAAAAAAAAAAAAAAAAAAAAAAAAAAAAAAAAAAAAAAAAAAAAAAAAAAAAAAAAAAAAAAAAAAAAAAAAAAAAAAAAAAAAAAAAAAAAAAAAAAAAAAAAAAAAAAAAAAAAAAAA">
                                      <p:cBhvr>
                                        <p:cTn id="120" dur="9000" fill="hold"/>
                                        <p:tgtEl>
                                          <p:spTgt spid="150"/>
                                        </p:tgtEl>
                                        <p:attrNameLst>
                                          <p:attrName>ppt_x</p:attrName>
                                          <p:attrName>ppt_y</p:attrName>
                                        </p:attrNameLst>
                                      </p:cBhvr>
                                    </p:animMotion>
                                  </p:childTnLst>
                                </p:cTn>
                              </p:par>
                              <p:par>
                                <p:cTn id="121" presetID="0" presetClass="path" presetSubtype="0" repeatCount="indefinite" accel="50000" decel="50000" fill="remove" grpId="0" nodeType="withEffect">
                                  <p:stCondLst>
                                    <p:cond delay="0"/>
                                  </p:stCondLst>
                                  <p:endCondLst>
                                    <p:cond evt="onNext" delay="0">
                                      <p:tgtEl>
                                        <p:sldTgt/>
                                      </p:tgtEl>
                                    </p:cond>
                                  </p:endCondLst>
                                  <p:childTnLst>
                                    <p:animMotion origin="layout" path="M -1.12645E-6 -4.29299E-6 L -1.12645E-6 -4.29299E-6 C 0.00026 -0.00116 0.00052 -0.00255 0.00065 -0.0037 C 0.00078 -0.0044 0.00078 -0.00509 0.00091 -0.00579 C 0.00091 -0.00625 0.00104 -0.00671 0.00104 -0.00717 C 0.00117 -0.00787 0.00117 -0.00856 0.0013 -0.00926 C 0.00143 -0.01041 0.00156 -0.0118 0.00221 -0.0125 C 0.00261 -0.01273 0.00287 -0.01273 0.00326 -0.01273 C 0.0043 -0.01296 0.00534 -0.01296 0.00638 -0.01319 L 0.00768 -0.01342 C 0.0082 -0.01365 0.00899 -0.01389 0.00951 -0.01412 C 0.0099 -0.01458 0.01016 -0.01481 0.01042 -0.01527 C 0.01107 -0.0162 0.0112 -0.01666 0.01159 -0.01759 C 0.01185 -0.02013 0.01198 -0.02013 0.01159 -0.02291 C 0.01146 -0.0243 0.0112 -0.0243 0.01068 -0.02499 C 0.01042 -0.02523 0.01016 -0.02569 0.0099 -0.02592 C 0.00938 -0.02661 0.00807 -0.02661 0.00768 -0.02661 C 0.00742 -0.02685 0.00716 -0.02708 0.0069 -0.02708 C 0.00651 -0.02731 0.00612 -0.02731 0.00573 -0.02731 C 0.00547 -0.02754 0.00521 -0.02777 0.00495 -0.02777 C 0.00469 -0.028 0.0043 -0.028 0.00404 -0.028 C 0.00365 -0.0287 0.00313 -0.02916 0.00287 -0.02985 C 0.00274 -0.03009 0.00274 -0.03055 0.00261 -0.03078 C 0.00274 -0.03124 0.00274 -0.03171 0.00287 -0.03194 C 0.00313 -0.0324 0.00352 -0.0324 0.00378 -0.03263 C 0.00404 -0.03286 0.00417 -0.03286 0.00443 -0.03309 C 0.00599 -0.03333 0.00768 -0.03356 0.00925 -0.03379 C 0.00951 -0.03379 0.00964 -0.03379 0.0099 -0.03402 C 0.01081 -0.03471 0.01094 -0.03587 0.01159 -0.03749 C 0.01276 -0.04027 0.01172 -0.03772 0.01263 -0.04027 C 0.01276 -0.04073 0.01289 -0.04096 0.01302 -0.04143 C 0.01315 -0.04189 0.01341 -0.04258 0.01354 -0.04305 C 0.01367 -0.04374 0.01367 -0.0442 0.0138 -0.0449 C 0.0138 -0.04536 0.01393 -0.04582 0.01393 -0.04629 C 0.01393 -0.04767 0.01393 -0.04906 0.0138 -0.05045 C 0.01367 -0.05091 0.01354 -0.05138 0.01341 -0.05184 C 0.01341 -0.05323 0.01341 -0.05462 0.01354 -0.05601 C 0.01367 -0.05647 0.01393 -0.0567 0.0142 -0.05693 C 0.01459 -0.05739 0.01498 -0.05786 0.01537 -0.05832 L 0.01615 -0.05948 C 0.01615 -0.05971 0.01628 -0.06017 0.01628 -0.0604 C 0.01641 -0.0611 0.01667 -0.06156 0.01667 -0.06225 C 0.0168 -0.06457 0.01667 -0.06688 0.01654 -0.0692 C 0.01641 -0.07059 0.01589 -0.07197 0.01576 -0.07336 C 0.01563 -0.07383 0.01563 -0.07429 0.0155 -0.07475 C 0.0155 -0.07521 0.01537 -0.07568 0.01511 -0.07614 C 0.01498 -0.07683 0.01472 -0.07776 0.01433 -0.07822 C 0.0138 -0.07892 0.01341 -0.07938 0.01302 -0.08031 C 0.01289 -0.08054 0.01276 -0.081 0.01263 -0.08123 C 0.01237 -0.08193 0.01159 -0.08355 0.0112 -0.08401 C 0.01107 -0.08447 0.01068 -0.08447 0.01042 -0.0847 C 0.01003 -0.0847 0.00951 -0.08493 0.00912 -0.08447 C 0.00873 -0.08401 0.00873 -0.08331 0.00847 -0.08262 C 0.0082 -0.08169 0.00807 -0.08077 0.00755 -0.07984 C 0.00742 -0.07961 0.00716 -0.07961 0.0069 -0.07961 C 0.00664 -0.07915 0.00599 -0.07822 0.0056 -0.07776 C 0.00534 -0.07753 0.00508 -0.07753 0.00482 -0.07707 C 0.00365 -0.07591 0.00378 -0.07614 0.003 -0.07475 L 0.00247 -0.07151 C 0.00208 -0.06989 0.00208 -0.06873 0.00143 -0.06735 C 0.00104 -0.06642 0.00091 -0.06619 0.00039 -0.06573 C -1.12645E-6 -0.06526 -0.00026 -0.06503 -0.00065 -0.06457 C -0.00091 -0.06434 -0.00117 -0.06411 -0.00143 -0.06387 C -0.00169 -0.06364 -0.00182 -0.06341 -0.00195 -0.06318 C -0.00247 -0.0611 -0.00234 -0.06225 -0.00182 -0.05832 C -0.00169 -0.05739 -0.00143 -0.05554 -0.00143 -0.05554 C -0.00156 -0.05392 -0.00156 -0.0523 -0.00182 -0.05068 C -0.00195 -0.04999 -0.00221 -0.04953 -0.00234 -0.04906 C -0.0026 -0.04837 -0.0026 -0.04767 -0.00273 -0.04698 C -0.00286 -0.04652 -0.00312 -0.04629 -0.00312 -0.04582 C -0.00339 -0.04536 -0.00365 -0.04467 -0.00378 -0.0442 C -0.00404 -0.04305 -0.0043 -0.04189 -0.00456 -0.04073 C -0.00469 -0.03888 -0.00495 -0.03657 -0.00456 -0.03471 C -0.0043 -0.03379 -0.00404 -0.03286 -0.00378 -0.03194 C -0.00352 -0.03124 -0.00326 -0.03055 -0.00299 -0.02985 C -0.0026 -0.0287 -0.00195 -0.02638 -0.00195 -0.02638 C -0.00208 -0.02569 -0.00195 -0.02175 -0.00234 -0.02013 C -0.00247 -0.01967 -0.00273 -0.01944 -0.00273 -0.01898 C -0.00312 -0.01805 -0.00352 -0.0162 -0.00352 -0.0162 C -0.00365 -0.01551 -0.00365 -0.01481 -0.00378 -0.01412 C -0.00378 -0.01342 -0.00391 -0.0125 -0.00391 -0.0118 C -0.00404 -0.01088 -0.00417 -0.01018 -0.0043 -0.00926 C -0.0043 -0.0081 -0.0043 -0.00671 -0.00417 -0.00555 C -0.00404 -0.00486 -0.00378 -0.00347 -0.00378 -0.00347 C -0.00391 -0.00069 -0.00378 -0.00046 -0.00417 0.00139 C -0.00417 0.00185 -0.0043 0.00208 -0.0043 0.00255 C -0.00443 0.00278 -0.00456 0.00324 -0.00469 0.00347 C -0.00469 0.00463 -0.00469 0.00555 -0.00456 0.00671 C -0.00456 0.00694 -0.00443 0.00741 -0.0043 0.00764 C -0.00417 0.0081 -0.00404 0.00856 -0.00378 0.00879 C -0.00312 0.00949 -0.00221 0.00949 -0.00143 0.00972 C -0.00091 0.01018 -0.00052 0.01065 -1.12645E-6 0.01088 C 0.00091 0.01134 0.00195 0.01157 0.00287 0.01227 C 0.00313 0.0125 0.00352 0.01273 0.00378 0.01296 C 0.0043 0.01319 0.00482 0.01342 0.00534 0.01365 L 0.00612 0.01389 C 0.00638 0.01435 0.00729 0.01527 0.00755 0.01527 C 0.00807 0.01551 0.00873 0.01504 0.00925 0.01504 C 0.00977 0.01412 0.01042 0.01319 0.01081 0.01227 C 0.01159 0.01041 0.0112 0.01111 0.01224 0.00972 C 0.01237 0.00926 0.0125 0.00879 0.01263 0.00833 C 0.01315 0.00717 0.01328 0.00741 0.01393 0.00671 C 0.01511 0.00555 0.01406 0.00625 0.01511 0.00555 C 0.01537 0.00532 0.01576 0.00509 0.01576 0.00463 C 0.01576 0.00278 0.0155 0.00093 0.01511 -0.00069 C 0.01511 -0.00116 0.01459 -0.00116 0.01433 -0.00139 C 0.01393 -0.00162 0.01341 -0.00185 0.01302 -0.00208 C 0.01263 -0.00185 0.01068 -0.00162 0.01003 -0.00139 C 0.00951 -0.00116 0.00899 -0.00069 0.00847 -0.00023 C 0.00833 -0.00023 0.00807 -4.29299E-6 0.00794 -4.29299E-6 C 0.00781 0.00023 0.00703 0.00139 0.00677 0.00116 C 0.00664 0.00093 0.00664 0.00046 0.00651 -4.29299E-6 C 0.00664 -0.00023 0.0069 -0.00069 0.00677 -0.00093 C 0.00664 -0.00139 0.00638 -0.00162 0.00612 -0.00162 C 0.00586 -0.00162 0.00547 -0.00116 0.00521 -0.00093 C 0.00495 -0.00093 0.00482 -0.00069 0.00456 -0.00069 C 0.00417 -0.00023 0.00391 0.00023 0.00339 0.00046 C 0.00326 0.00069 0.00287 0.00069 0.00261 0.00069 C 0.00221 0.00093 0.00143 0.00139 0.00143 0.00139 C 0.00156 0.00185 0.00169 0.00231 0.00182 0.00278 C 0.00195 0.00324 0.00221 0.00347 0.00221 0.00393 C 0.00234 0.00417 0.00234 0.00463 0.00247 0.00486 C 0.00221 0.00509 0.00208 0.00579 0.00182 0.00555 C 0.00169 0.00555 0.00195 0.00486 0.00208 0.00463 C 0.00234 0.00417 0.00261 0.00417 0.00287 0.00393 C 0.00391 0.00278 0.00443 0.00208 0.00287 0.00417 C 0.00287 0.0037 0.003 0.00301 0.003 0.00255 C 0.00313 0.00162 0.00313 0.00093 0.00326 -4.29299E-6 C 0.00339 -0.00069 0.00378 -0.00231 0.00404 -0.00301 C 0.00482 -0.00555 0.00404 -0.00208 0.00495 -0.00648 C 0.00508 -0.00694 0.00534 -0.00741 0.00521 -0.00764 C 0.00508 -0.00787 0.00469 -0.00764 0.00443 -0.00764 " pathEditMode="relative" ptsTypes="AAAAAAAAAAAAAAAAAAAAAAAAAAAAAAAAAAAAAAAAAAAAAAAAAAAAAAAAAAAAAAAAAAAAAAAAAAAAAAAAAAAAAAAAAAAAAAAAAAAAAAAAAAAAAAAAAAAAAAAAAAAAAAAAAAAA">
                                      <p:cBhvr>
                                        <p:cTn id="122" dur="9000" fill="hold"/>
                                        <p:tgtEl>
                                          <p:spTgt spid="151"/>
                                        </p:tgtEl>
                                        <p:attrNameLst>
                                          <p:attrName>ppt_x</p:attrName>
                                          <p:attrName>ppt_y</p:attrName>
                                        </p:attrNameLst>
                                      </p:cBhvr>
                                    </p:animMotion>
                                  </p:childTnLst>
                                </p:cTn>
                              </p:par>
                              <p:par>
                                <p:cTn id="123" presetID="0" presetClass="path" presetSubtype="0" repeatCount="indefinite" accel="50000" decel="50000" fill="remove" grpId="0" nodeType="withEffect">
                                  <p:stCondLst>
                                    <p:cond delay="0"/>
                                  </p:stCondLst>
                                  <p:endCondLst>
                                    <p:cond evt="onNext" delay="0">
                                      <p:tgtEl>
                                        <p:sldTgt/>
                                      </p:tgtEl>
                                    </p:cond>
                                  </p:endCondLst>
                                  <p:childTnLst>
                                    <p:animMotion origin="layout" path="M -1.57703E-6 5.72553E-6 L -1.57703E-6 5.72553E-6 C 0.00013 0.00186 0.00026 0.00625 0.00039 0.00834 C 0.00039 0.0088 0.00052 0.00926 0.00065 0.00973 C 0.00104 0.01644 0.00039 0.00811 0.00117 0.01597 C 0.0013 0.01736 0.0013 0.01875 0.00156 0.02014 C 0.00169 0.0206 0.00169 0.02083 0.00182 0.0213 C 0.00182 0.02153 0.00208 0.02199 0.00221 0.02222 C 0.00234 0.02292 0.00247 0.02361 0.0026 0.02431 C 0.0026 0.02477 0.0026 0.02523 0.00273 0.02569 C 0.00286 0.02639 0.00312 0.02778 0.00312 0.02778 C 0.00312 0.03102 0.00299 0.03403 0.00299 0.03727 C 0.00286 0.03819 0.0026 0.03842 0.00234 0.03935 C 0.00156 0.04213 0.00286 0.03842 0.00182 0.04143 C 0.00182 0.04236 0.00182 0.04513 0.00221 0.04652 C 0.00221 0.04699 0.00247 0.04722 0.0026 0.04768 C 0.00273 0.04814 0.00273 0.04861 0.00299 0.04907 C 0.00312 0.04976 0.00378 0.05115 0.00378 0.05115 C 0.00443 0.05485 0.00325 0.04907 0.0043 0.05323 C 0.00443 0.0537 0.00456 0.05439 0.00469 0.05532 L 0.00508 0.05809 C 0.00508 0.05879 0.00508 0.05971 0.00495 0.06041 C 0.00443 0.06319 0.00195 0.0611 0.00104 0.0611 C 0.00078 0.06087 0.00039 0.06064 0.00026 0.06041 C -0.00013 0.05995 -0.00026 0.05902 -0.00039 0.05833 C -0.00039 0.05717 -0.00052 0.05601 -0.00052 0.05485 C -0.00078 0.05185 -0.00091 0.053 -0.00117 0.05115 C -0.00169 0.04745 -0.00078 0.05254 -0.00169 0.04768 L -0.00195 0.04652 C -0.00182 0.04282 -0.00195 0.03912 -0.00169 0.03541 C -0.00169 0.03472 -0.00143 0.03403 -0.0013 0.03333 L -0.00117 0.03241 C -0.00117 0.03009 -0.00104 0.02477 -0.00156 0.02153 C -0.00208 0.01829 -0.00156 0.02037 -0.00248 0.01852 C -0.00287 0.01783 -0.00326 0.01644 -0.00326 0.01644 C -0.00339 0.01574 -0.00365 0.01389 -0.00365 0.0132 C -0.00378 0.01088 -0.00378 0.00857 -0.00391 0.00625 C -0.00391 0.00579 -0.00417 0.00556 -0.0043 0.00533 C -0.00508 0.00371 -0.00456 0.00487 -0.00547 0.00348 C -0.00599 0.00278 -0.00599 0.00255 -0.00638 0.00139 C -0.00651 0.00093 -0.00651 0.00047 -0.00664 5.72553E-6 C -0.00664 -0.00023 -0.00677 -0.00069 -0.00677 -0.00092 C -0.00677 -0.0037 -0.00677 -0.00624 -0.00638 -0.00902 C -0.00638 -0.00948 -0.00625 -0.00995 -0.00625 -0.01041 C -0.00612 -0.0111 -0.00586 -0.0118 -0.00586 -0.01249 C -0.00573 -0.01319 -0.00547 -0.01573 -0.00521 -0.01619 C -0.00495 -0.01689 -0.00456 -0.01758 -0.00404 -0.01805 C -0.00378 -0.01828 -0.00352 -0.01828 -0.00326 -0.01828 C -0.0013 -0.01943 -0.00443 -0.01805 -0.00195 -0.01897 C -0.00169 -0.0192 -0.00143 -0.01943 -0.00117 -0.01967 C -0.00078 -0.02013 -0.00039 -0.02082 -1.57703E-6 -0.02105 C 0.00026 -0.02129 0.00052 -0.02152 0.00078 -0.02175 C 0.0013 -0.02221 0.00156 -0.02267 0.00195 -0.0236 C 0.00208 -0.02383 0.00221 -0.02429 0.00234 -0.02453 C 0.00234 -0.02615 0.00234 -0.02753 0.00221 -0.02915 C 0.00208 -0.02962 0.00182 -0.02985 0.00156 -0.03008 C 0.00117 -0.03054 0.00078 -0.03101 0.00039 -0.03147 C -1.57703E-6 -0.03193 -0.00039 -0.0317 -0.00078 -0.03216 C -0.0013 -0.03286 -0.00143 -0.03309 -0.00208 -0.03355 C -0.00235 -0.03378 -0.00248 -0.03378 -0.00274 -0.03401 C -0.003 -0.0354 -0.00313 -0.03563 -0.00274 -0.03749 C -0.00261 -0.03818 -0.00104 -0.0398 -0.00091 -0.0398 C -0.00078 -0.04003 -0.00052 -0.04003 -0.00039 -0.04026 C -1.57703E-6 -0.04049 0.00078 -0.04165 0.00078 -0.04165 C 0.00091 -0.04188 0.00104 -0.04235 0.00104 -0.04258 C 0.00078 -0.04304 0.00052 -0.0435 0.00026 -0.04373 C -0.00052 -0.0442 -0.00117 -0.04443 -0.00195 -0.04466 C -0.00326 -0.04512 -0.00221 -0.04489 -0.00326 -0.04535 C -0.00352 -0.04559 -0.00378 -0.04559 -0.00404 -0.04582 C -0.00534 -0.04721 -0.00391 -0.04582 -0.0056 -0.04674 C -0.00586 -0.04697 -0.00612 -0.04721 -0.00638 -0.04744 C -0.00664 -0.04767 -0.00677 -0.04767 -0.00703 -0.0479 C -0.00716 -0.04813 -0.00742 -0.04836 -0.00755 -0.04883 C -0.00781 -0.04952 -0.00834 -0.05091 -0.00834 -0.05091 C -0.00821 -0.05253 -0.00821 -0.05299 -0.00742 -0.05438 C -0.00716 -0.05484 -0.00703 -0.05531 -0.00677 -0.05554 C -0.00651 -0.05577 -0.00625 -0.05577 -0.00599 -0.05577 C -0.00599 -0.05623 -0.00573 -0.05646 -0.00586 -0.05693 C -0.00599 -0.05716 -0.00638 -0.05693 -0.00664 -0.05716 C -0.00847 -0.05855 -0.00547 -0.05716 -0.00821 -0.05855 C -0.00847 -0.05878 -0.00886 -0.05878 -0.00912 -0.05901 C -0.00938 -0.05901 -0.00964 -0.05924 -0.0099 -0.05924 C -0.01016 -0.05947 -0.01042 -0.0597 -0.01068 -0.05993 C -0.01094 -0.06017 -0.01094 -0.06063 -0.01107 -0.06109 C -0.0112 -0.06132 -0.0112 -0.06179 -0.01133 -0.06202 C -0.01146 -0.06271 -0.01146 -0.06387 -0.01172 -0.06456 C -0.01185 -0.06549 -0.0125 -0.06734 -0.0125 -0.06734 C -0.01237 -0.06896 -0.01237 -0.07081 -0.01224 -0.07243 C -0.01224 -0.07289 -0.01198 -0.07313 -0.01185 -0.07359 C -0.01172 -0.07382 -0.01146 -0.07637 -0.01146 -0.0766 C -0.01159 -0.07729 -0.01159 -0.07799 -0.01172 -0.07868 C -0.01185 -0.07984 -0.01198 -0.08007 -0.01224 -0.08123 C -0.01237 -0.08146 -0.01237 -0.08192 -0.0125 -0.08215 C -0.01237 -0.08308 -0.01237 -0.08423 -0.01185 -0.08493 C -0.0112 -0.08585 -0.01107 -0.08539 -0.01055 -0.08609 C -0.01029 -0.08609 -0.01016 -0.08655 -0.0099 -0.08678 C -0.00664 -0.08701 -0.00326 -0.08701 -1.57703E-6 -0.08701 C 0.00026 -0.08724 0.00052 -0.08724 0.00078 -0.08747 C 0.00117 -0.08747 0.00156 -0.08794 0.00195 -0.08817 L 0.00312 -0.08886 L 0.00378 -0.08909 L 0.0043 -0.08933 C 0.00482 -0.08933 0.00547 -0.08933 0.00586 -0.08886 C 0.00599 -0.08863 0.00638 -0.08655 0.00651 -0.08609 C 0.00638 -0.07937 0.00638 -0.07289 0.00625 -0.06618 C 0.00625 -0.06479 0.00586 -0.06456 0.00547 -0.06341 C 0.00521 -0.06271 0.00495 -0.06202 0.00469 -0.06132 C 0.00456 -0.06086 0.00443 -0.0604 0.0043 -0.05993 C 0.00417 -0.05924 0.00391 -0.05785 0.00391 -0.05785 C 0.00417 -0.05507 0.00404 -0.05646 0.00456 -0.05369 L 0.00469 -0.05276 C 0.00469 -0.05137 0.00482 -0.04998 0.00456 -0.04883 C 0.00443 -0.04859 0.00338 -0.0479 0.00312 -0.0479 C 0.0026 -0.04767 0.00156 -0.04721 0.00156 -0.04721 C 0.0013 -0.04697 0.00104 -0.04674 0.00078 -0.04651 C 0.00065 -0.04628 0.00039 -0.04582 0.00026 -0.04582 C -0.00013 -0.04559 -0.00039 -0.04559 -0.00078 -0.04535 C -0.00091 -0.04535 -0.00117 -0.04512 -0.0013 -0.04512 C -0.00195 -0.04466 -0.00248 -0.0442 -0.00313 -0.04373 C -0.00378 -0.04304 -0.0043 -0.04235 -0.00482 -0.04165 C -0.00508 -0.04119 -0.00521 -0.04073 -0.00547 -0.04049 C -0.00586 -0.04026 -0.00625 -0.04026 -0.00664 -0.0398 L -0.00742 -0.03911 C -0.0086 -0.03702 -0.00729 -0.03911 -0.00912 -0.03679 C -0.0099 -0.03563 -0.01068 -0.03448 -0.01172 -0.03425 L -0.01407 -0.03401 C -0.01511 -0.03332 -0.01407 -0.03401 -0.01524 -0.03286 C -0.0155 -0.03263 -0.01576 -0.03239 -0.01602 -0.03216 C -0.01641 -0.0317 -0.0168 -0.03124 -0.01719 -0.03054 C -0.01875 -0.02684 -0.01719 -0.02962 -0.01849 -0.0273 C -0.01862 -0.02684 -0.01862 -0.02638 -0.01862 -0.02591 C -0.01862 -0.02545 -0.01862 -0.02476 -0.01849 -0.02429 C -0.01823 -0.02291 -0.0181 -0.02198 -0.01771 -0.02082 C -0.01758 -0.02036 -0.01745 -0.0199 -0.01732 -0.01967 C -0.01719 -0.01943 -0.01693 -0.0192 -0.0168 -0.01897 C -0.01667 -0.01851 -0.01667 -0.01781 -0.01654 -0.01735 C -0.01654 -0.01689 -0.01641 -0.01643 -0.01641 -0.01596 C -0.01641 -0.01434 -0.01654 -0.0111 -0.0168 -0.00925 C -0.0168 -0.00902 -0.01693 -0.00856 -0.01693 -0.00833 C -0.0168 -0.00532 -0.01693 -0.00394 -0.01654 -0.00138 C -0.01654 -0.00092 -0.01641 -0.00069 -0.01641 -0.00023 C -0.01628 0.00163 -0.01628 0.00348 -0.01615 0.00533 C -0.01615 0.00556 -0.01589 0.00602 -0.01576 0.00625 C -0.01563 0.00718 -0.01563 0.00834 -0.01537 0.00903 C -0.01524 0.00949 -0.01485 0.00926 -0.01459 0.00949 C -0.01433 0.00903 -0.01394 0.0088 -0.01367 0.00834 C -0.01341 0.00811 -0.01341 0.00764 -0.01341 0.00741 C -0.01328 0.00672 -0.01328 0.00625 -0.01328 0.00556 C -0.01315 0.00487 -0.01289 0.00417 -0.01289 0.00348 C -0.01276 0.00232 -0.01263 0.00163 -0.0125 0.00047 C -0.01237 5.72553E-6 -0.01237 -0.00023 -0.01224 -0.00069 C -0.01068 -0.00485 -0.0125 0.00116 -0.01133 -0.00277 C -0.0112 -0.00323 -0.01107 -0.0037 -0.01094 -0.00416 C -0.01068 -0.00439 -0.01042 -0.00462 -0.01016 -0.00485 C -0.00951 -0.00509 -0.00781 -0.00532 -0.00742 -0.00555 L -0.00248 -0.00624 C -0.00026 -0.01226 -0.00287 -0.00462 -0.00156 -0.01041 C -0.00117 -0.0118 -0.00078 -0.01249 -0.00013 -0.01342 C 0.00013 -0.01342 0.00039 -0.01342 0.00065 -0.01319 C 0.00091 -0.01249 0.00104 -0.0111 0.00104 -0.0111 C 0.00091 -0.01018 0.00078 -0.00925 0.00078 -0.00833 C 0.00078 -0.00786 0.00078 -0.00694 0.00104 -0.00694 C 0.00117 -0.00671 0.0013 -0.00763 0.00143 -0.00786 C 0.00182 -0.01064 0.00182 -0.01064 0.00182 -0.00833 " pathEditMode="relative" ptsTypes="AAAAAAAAAAAAAAAAAAAAAAAAAAAAAAAAAAAAAAAAAAAAAAAAAAAAAAAAAAAAAAAAAAAAAAAAAAAAAAAAAAAAAAAAAAAAAAAAAAAAAAAAAAAAAAAAAAAAAAAAAAAAAAAAAAAAAAAAAAAAAAAAAAAAAAAAAAAAAAAAAAAA">
                                      <p:cBhvr>
                                        <p:cTn id="124" dur="9000" fill="hold"/>
                                        <p:tgtEl>
                                          <p:spTgt spid="152"/>
                                        </p:tgtEl>
                                        <p:attrNameLst>
                                          <p:attrName>ppt_x</p:attrName>
                                          <p:attrName>ppt_y</p:attrName>
                                        </p:attrNameLst>
                                      </p:cBhvr>
                                    </p:animMotion>
                                  </p:childTnLst>
                                </p:cTn>
                              </p:par>
                              <p:par>
                                <p:cTn id="125" presetID="0" presetClass="path" presetSubtype="0" repeatCount="indefinite" accel="50000" decel="50000" fill="remove" grpId="0" nodeType="withEffect">
                                  <p:stCondLst>
                                    <p:cond delay="0"/>
                                  </p:stCondLst>
                                  <p:endCondLst>
                                    <p:cond evt="onNext" delay="0">
                                      <p:tgtEl>
                                        <p:sldTgt/>
                                      </p:tgtEl>
                                    </p:cond>
                                  </p:endCondLst>
                                  <p:childTnLst>
                                    <p:animMotion origin="layout" path="M -3.10587E-6 0.00023 L -3.10587E-6 0.00023 C -0.00065 0.00046 -0.00117 0.00046 -0.00182 0.00069 C -0.00234 0.00069 -0.00299 0.00115 -0.00351 0.00139 C -0.00377 0.00162 -0.0039 0.00185 -0.00416 0.00208 C -0.00442 0.00231 -0.00469 0.00277 -0.00495 0.00301 C -0.00521 0.00324 -0.00547 0.00324 -0.00573 0.00347 C -0.00586 0.00347 -0.00612 0.0037 -0.00625 0.0037 C -0.00651 0.00393 -0.00664 0.00439 -0.0069 0.00439 C -0.00716 0.00463 -0.00794 0.00509 -0.0082 0.00509 C -0.00872 0.00578 -0.00911 0.00601 -0.00937 0.00694 C -0.0095 0.00717 -0.0095 0.00763 -0.00963 0.00787 C -0.00976 0.00856 -0.01015 0.00925 -0.01041 0.00995 L -0.01081 0.01134 C -0.01198 0.02013 -0.01094 0.0118 -0.01133 0.03147 C -0.01133 0.03309 -0.01185 0.03379 -0.01237 0.03494 L -0.01276 0.0361 L -0.01315 0.03703 L -0.01354 0.03818 C -0.01354 0.03865 -0.01367 0.03934 -0.01367 0.0398 C -0.0138 0.04027 -0.01393 0.0405 -0.01393 0.04096 C -0.01406 0.04327 -0.01393 0.04559 -0.01406 0.0479 C -0.01406 0.04813 -0.01419 0.0486 -0.01432 0.04883 C -0.01445 0.04999 -0.01471 0.0523 -0.01471 0.0523 C -0.01471 0.05253 -0.01458 0.05623 -0.01432 0.05716 C -0.01406 0.05785 -0.01354 0.05924 -0.01354 0.05924 C -0.01341 0.05971 -0.01341 0.06017 -0.01328 0.06063 C -0.0125 0.06433 -0.01328 0.05994 -0.01276 0.06341 C -0.01276 0.06503 -0.01276 0.06642 -0.01289 0.06804 C -0.01302 0.0685 -0.01328 0.06873 -0.01328 0.06943 C -0.0138 0.07313 -0.01302 0.07197 -0.01393 0.07637 C -0.01419 0.07822 -0.01393 0.0766 -0.01432 0.07915 C -0.01432 0.07961 -0.01445 0.08007 -0.01445 0.08053 C -0.01471 0.08215 -0.01458 0.08215 -0.01484 0.08354 C -0.01497 0.08401 -0.01497 0.08424 -0.0151 0.0847 C -0.01536 0.08586 -0.01549 0.08563 -0.01601 0.08678 C -0.01758 0.08979 -0.01575 0.08655 -0.01719 0.0891 C -0.01732 0.08956 -0.01732 0.08979 -0.01745 0.09025 C -0.01745 0.09187 -0.01745 0.09373 -0.01758 0.09535 C -0.01758 0.09581 -0.01771 0.09442 -0.01784 0.09396 C -0.01784 0.09349 -0.0181 0.09326 -0.01823 0.09303 C -0.01836 0.09234 -0.01862 0.09095 -0.01862 0.09095 C -0.01849 0.08863 -0.01849 0.08655 -0.01836 0.08424 C -0.01836 0.08354 -0.0181 0.08262 -0.01797 0.08192 C -0.01771 0.07984 -0.01797 0.081 -0.01745 0.07938 C -0.01745 0.07845 -0.01745 0.07753 -0.01758 0.0766 C -0.01771 0.07591 -0.01784 0.07521 -0.01797 0.07452 L -0.01823 0.07359 C -0.01823 0.07313 -0.01836 0.0729 -0.01836 0.07243 C -0.01849 0.07197 -0.01849 0.07151 -0.01862 0.07105 C -0.01862 0.07035 -0.01862 0.06966 -0.01875 0.06896 C -0.01875 0.06873 -0.01888 0.06827 -0.01901 0.06804 C -0.01901 0.06179 -0.01888 0.05577 -0.01914 0.04952 C -0.01914 0.04906 -0.02018 0.04698 -0.02031 0.04651 C -0.02057 0.04582 -0.02083 0.04513 -0.02109 0.04443 C -0.02292 0.03888 -0.02122 0.04351 -0.02227 0.0405 C -0.0224 0.04003 -0.0224 0.03957 -0.0224 0.03911 C -0.0224 0.03841 -0.0224 0.03541 -0.02214 0.03402 C -0.02174 0.03263 -0.02161 0.03309 -0.02109 0.03193 C -0.02096 0.03147 -0.02083 0.03124 -0.0207 0.03078 C -0.01979 0.02893 -0.01979 0.02916 -0.01901 0.028 C -0.01862 0.02707 -0.01836 0.02684 -0.01823 0.02569 C -0.01797 0.02499 -0.01797 0.0243 -0.01784 0.0236 C -0.01771 0.02314 -0.01758 0.02291 -0.01758 0.02245 L -0.01745 0.02036 C -0.01732 0.01897 -0.01732 0.01735 -0.01719 0.01597 C -0.01706 0.01504 -0.0168 0.01388 -0.01667 0.01273 C -0.01628 0.01041 -0.01667 0.01226 -0.01601 0.00995 C -0.01588 0.00949 -0.01575 0.00879 -0.01562 0.00833 C -0.01536 0.0074 -0.0151 0.00694 -0.01471 0.00625 C -0.01419 0.00393 -0.01484 0.00648 -0.01393 0.00416 C -0.01367 0.0037 -0.01367 0.00324 -0.01354 0.00277 C -0.01328 0.00208 -0.01289 0.00139 -0.01276 0.00069 C -0.01224 -0.00116 -0.01237 -0.00023 -0.01211 -0.00185 C -0.01224 -0.00301 -0.01211 -0.00417 -0.01237 -0.00533 C -0.01237 -0.00579 -0.01263 -0.00602 -0.01289 -0.00625 C -0.01328 -0.00671 -0.01406 -0.00695 -0.01406 -0.00695 C -0.01575 -0.00995 -0.01367 -0.00625 -0.01523 -0.0088 C -0.01575 -0.00949 -0.01588 -0.00972 -0.01628 -0.01088 C -0.01628 -0.01111 -0.01641 -0.01157 -0.01641 -0.01181 C -0.0168 -0.01412 -0.0168 -0.0162 -0.01641 -0.01875 C -0.01641 -0.01921 -0.01601 -0.01898 -0.01588 -0.01921 C -0.01536 -0.01944 -0.01484 -0.01991 -0.01432 -0.01991 L -0.00351 -0.02014 C -0.00299 -0.02037 -0.00234 -0.0206 -0.00182 -0.02083 C -0.00143 -0.02106 -0.00065 -0.02153 -0.00065 -0.02153 C -0.00039 -0.02199 -0.00026 -0.02222 -3.10587E-6 -0.02268 C 0.00026 -0.02338 0.00039 -0.02407 0.00052 -0.025 C 0.00065 -0.02569 0.00078 -0.02639 0.00078 -0.02708 C 0.00078 -0.02801 0.00065 -0.0287 0.00052 -0.02963 C 0.00039 -0.03032 0.00052 -0.03125 0.00013 -0.03171 C -0.00325 -0.03564 -0.00026 -0.03217 -0.01055 -0.0331 C -0.01107 -0.03333 -0.01172 -0.03333 -0.01211 -0.03379 C -0.01315 -0.03449 -0.01263 -0.03425 -0.01354 -0.03472 C -0.0138 -0.03518 -0.01419 -0.03564 -0.01445 -0.03611 C -0.01471 -0.03634 -0.01484 -0.03657 -0.0151 -0.0368 C -0.01575 -0.03796 -0.01575 -0.03796 -0.01628 -0.03935 C -0.01628 -0.03981 -0.01641 -0.04027 -0.01641 -0.04073 C -0.01654 -0.04097 -0.01667 -0.0412 -0.01667 -0.04166 C -0.01667 -0.04282 -0.01667 -0.04374 -0.01641 -0.0449 C -0.01614 -0.04652 -0.01536 -0.04745 -0.01445 -0.04837 C -0.01393 -0.04883 -0.01354 -0.0493 -0.01289 -0.04976 C -0.01237 -0.04999 -0.01185 -0.04999 -0.01133 -0.05045 C -0.01094 -0.05069 -0.01055 -0.05115 -0.01015 -0.05138 C -0.00976 -0.05161 -0.00937 -0.05184 -0.00898 -0.05207 C -0.00859 -0.05254 -0.00807 -0.053 -0.00768 -0.05346 C -0.00703 -0.05393 -0.00651 -0.05416 -0.00586 -0.05462 C -0.00547 -0.05485 -0.00508 -0.05531 -0.00455 -0.05555 C -0.0039 -0.05578 -0.00325 -0.05578 -0.0026 -0.05601 C -0.00091 -0.05624 -0.00143 -0.05601 -0.00026 -0.05647 C 0.00039 -0.05647 0.00104 -0.05647 0.0017 -0.05624 C 0.00196 -0.05624 0.00209 -0.05578 0.00235 -0.05555 C 0.003 -0.05416 0.003 -0.05393 0.00352 -0.05254 C 0.00339 -0.04953 0.00339 -0.04652 0.00313 -0.04374 C 0.003 -0.04328 0.00261 -0.04282 0.00248 -0.04235 C 0.00222 -0.04166 0.00209 -0.04097 0.00196 -0.04027 C 0.00183 -0.03981 0.00157 -0.03958 0.00157 -0.03935 C 0.00131 -0.03842 0.00118 -0.03703 0.00118 -0.03657 C 0.00131 -0.03564 0.00144 -0.03495 0.0017 -0.03402 C 0.00196 -0.03333 0.00222 -0.03287 0.00248 -0.0324 C 0.00261 -0.03148 0.00274 -0.03055 0.00287 -0.02986 C 0.003 -0.02939 0.00326 -0.02916 0.00326 -0.02893 C 0.00339 -0.02777 0.00339 -0.02685 0.00352 -0.02569 C 0.00339 -0.02315 0.00339 -0.0206 0.00313 -0.01805 C 0.00287 -0.01643 0.00209 -0.01597 0.00157 -0.01505 C 0.00131 -0.01458 0.00118 -0.01412 0.00091 -0.01389 C 0.00065 -0.01343 0.00026 -0.01319 -3.10587E-6 -0.01296 C -0.00039 -0.0125 -0.00052 -0.01227 -0.00078 -0.01181 C -0.00286 -0.00926 0.00039 -0.01343 -0.00221 -0.01019 C -0.00234 -0.00972 -0.0026 -0.00949 -0.0026 -0.00903 C -0.0026 -0.0081 -0.00221 -0.00579 -0.00195 -0.00486 L -0.00182 -0.00394 C -0.00169 -0.00347 -0.00169 -0.00301 -0.00156 -0.00278 L -0.00078 -0.0007 C -0.00065 0.00023 -0.00065 0.00115 -0.00039 0.00208 C -0.00026 0.00277 -0.00013 0.00347 -3.10587E-6 0.00416 C -3.10587E-6 0.00463 -3.10587E-6 0.00509 0.00013 0.00555 C 0.00026 0.00648 0.00052 0.00763 0.00078 0.00856 C 0.00078 0.00902 0.00091 0.00925 0.00091 0.00972 C 0.00131 0.01273 0.00118 0.01157 0.00157 0.01342 C 0.00144 0.01411 0.00144 0.01481 0.00131 0.01527 C 0.00118 0.0155 0.00091 0.0155 0.00078 0.0155 C 0.00052 0.01573 0.00039 0.01597 0.00013 0.0162 C -3.10587E-6 0.01643 -0.00026 0.01643 -0.00039 0.01666 C -0.00208 0.01782 -0.00039 0.01689 -0.00182 0.01759 C -0.00208 0.01759 -0.00234 0.01759 -0.0026 0.01735 C -0.00299 0.01666 -0.00364 0.01411 -0.0039 0.01319 C -0.00403 0.01249 -0.00416 0.01203 -0.00416 0.01134 C -0.00416 0.01041 -0.00403 0.00925 -0.0039 0.00833 C -0.0039 0.0074 -0.00364 0.00578 -0.00312 0.00509 C -0.00299 0.00486 -0.00273 0.00463 -0.0026 0.00439 C -0.00208 0.0037 -0.00195 0.00324 -0.00143 0.00277 C -0.00117 0.00254 -0.00091 0.00254 -0.00065 0.00231 C -0.00026 0.00208 0.00052 0.00162 0.00052 0.00162 C 0.00078 0.00139 0.00091 0.00092 0.00118 0.00069 C 0.00131 0.00023 0.00131 -0.00023 0.00157 -0.00047 C 0.0017 -0.0007 0.00196 -0.0007 0.00209 -0.0007 C 0.00222 -0.00116 0.00222 -0.00139 0.00235 -0.00185 C 0.00235 -0.00209 0.00261 -0.00232 0.00274 -0.00278 C 0.00274 -0.00486 0.00261 -0.00509 0.00209 -0.00625 C 0.00052 -0.00533 0.00065 -0.00533 0.0017 -0.00671 C 0.00183 -0.00671 0.00183 -0.00695 0.00196 -0.00695 " pathEditMode="relative" ptsTypes="AAAAAAAAAAAAAAAAAAAAAAAAAAAAAAAAAAAAAAAAAAAAAAAAAAAAAAAAAAAAAAAAAAAAAAAAAAAAAAAAAAAAAAAAAAAAAAAAAAAAAAAAAAAAAAAAAAAAAAAAAAAAAAAAAAAAAAAAAAAAAAAAAAAAAAAAAAAAAAAAAA">
                                      <p:cBhvr>
                                        <p:cTn id="126" dur="9000" fill="hold"/>
                                        <p:tgtEl>
                                          <p:spTgt spid="153"/>
                                        </p:tgtEl>
                                        <p:attrNameLst>
                                          <p:attrName>ppt_x</p:attrName>
                                          <p:attrName>ppt_y</p:attrName>
                                        </p:attrNameLst>
                                      </p:cBhvr>
                                    </p:animMotion>
                                  </p:childTnLst>
                                </p:cTn>
                              </p:par>
                              <p:par>
                                <p:cTn id="127" presetID="0" presetClass="path" presetSubtype="0" repeatCount="indefinite" accel="50000" decel="50000" fill="remove" grpId="0" nodeType="withEffect">
                                  <p:stCondLst>
                                    <p:cond delay="0"/>
                                  </p:stCondLst>
                                  <p:endCondLst>
                                    <p:cond evt="onNext" delay="0">
                                      <p:tgtEl>
                                        <p:sldTgt/>
                                      </p:tgtEl>
                                    </p:cond>
                                  </p:endCondLst>
                                  <p:childTnLst>
                                    <p:animMotion origin="layout" path="M 0.00039 0.00069 L 0.00039 0.00069 C -0.00013 3.03402E-6 -0.00078 -0.0007 -0.00117 -0.00162 C -0.00143 -0.00209 -0.00143 -0.00278 -0.00156 -0.00347 C -0.00169 -0.00371 -0.00169 -0.00417 -0.00182 -0.0044 C -0.00195 -0.00509 -0.00208 -0.00556 -0.00221 -0.00625 C -0.00221 -0.00671 -0.00234 -0.00741 -0.00234 -0.00787 C -0.00247 -0.00857 -0.00273 -0.00995 -0.00273 -0.00995 C -0.00273 -0.01227 -0.00273 -0.01458 -0.0026 -0.0169 C -0.0026 -0.01736 -0.00247 -0.01782 -0.00234 -0.01805 C -0.00221 -0.01852 -0.00195 -0.01898 -0.00182 -0.01944 C -0.00156 -0.01967 -0.00143 -0.01991 -0.00117 -0.02014 C -0.00117 -0.02037 -0.00104 -0.02083 -0.00104 -0.02106 C -0.00104 -0.02245 -0.00117 -0.02361 -0.00143 -0.02453 C -0.00156 -0.02523 -0.00182 -0.02546 -0.00195 -0.02592 C -0.00208 -0.02639 -0.00221 -0.02685 -0.00234 -0.02708 C -0.00299 -0.02824 -0.00338 -0.02847 -0.00377 -0.03009 L -0.0039 -0.03125 C -0.0039 -0.0331 -0.0039 -0.03518 -0.00377 -0.03703 C -0.00364 -0.03842 -0.00312 -0.03865 -0.00273 -0.03958 C -0.00117 -0.04328 -0.00273 -0.04027 -0.00143 -0.04259 C -0.0013 -0.04305 -0.00117 -0.04328 -0.00117 -0.04374 C -0.00117 -0.04513 -0.00169 -0.04768 -0.00117 -0.04883 C -0.00091 -0.04976 -2.15393E-6 -0.05022 -2.15393E-6 -0.05022 C 0.00156 -0.05022 0.00313 -0.05022 0.00469 -0.04999 C 0.00521 -0.04999 0.00534 -0.0493 0.00586 -0.04883 C 0.00612 -0.04883 0.00625 -0.0486 0.00651 -0.0486 C 0.00821 -0.04652 0.00599 -0.04907 0.00769 -0.04745 C 0.00782 -0.04745 0.00808 -0.04698 0.00821 -0.04675 C 0.00873 -0.04629 0.00912 -0.04606 0.00964 -0.04536 C 0.01003 -0.0449 0.01081 -0.04328 0.01081 -0.04328 C 0.01068 -0.04259 0.01068 -0.04166 0.01055 -0.04097 C 0.01055 -0.0405 0.01042 -0.04027 0.01016 -0.03981 C 0.0099 -0.03935 0.00951 -0.03888 0.00925 -0.03842 C 0.00899 -0.03819 0.00873 -0.03819 0.00847 -0.03773 C 0.00821 -0.03773 0.00808 -0.03749 0.00782 -0.03703 C 0.00756 -0.0368 0.00729 -0.03657 0.00703 -0.03611 C 0.00664 -0.03541 0.00586 -0.03402 0.00586 -0.03402 C 0.00586 -0.03356 0.0056 -0.03333 0.00573 -0.03287 C 0.00573 -0.03055 0.00547 -0.02777 0.00651 -0.02592 C 0.0069 -0.02523 0.00742 -0.0243 0.00782 -0.02361 C 0.00873 -0.02199 0.00821 -0.02291 0.00964 -0.02106 C 0.01042 -0.02037 0.01003 -0.0206 0.01081 -0.02014 C 0.01094 -0.01967 0.0112 -0.01944 0.01133 -0.01898 C 0.01159 -0.01875 0.01185 -0.01875 0.01198 -0.01829 C 0.01211 -0.01805 0.01224 -0.01759 0.01237 -0.01736 C 0.01263 -0.0169 0.01289 -0.01643 0.01315 -0.01597 C 0.01329 -0.01551 0.01342 -0.01505 0.01355 -0.01458 C 0.01368 -0.01412 0.01381 -0.01389 0.01394 -0.01343 C 0.01394 -0.01296 0.01407 -0.0125 0.01407 -0.01204 C 0.01407 -0.00995 0.0142 -0.00857 0.01329 -0.00718 C 0.01302 -0.00671 0.01263 -0.00648 0.01237 -0.00625 C 0.01211 -0.00556 0.01185 -0.00509 0.01159 -0.0044 C 0.01107 -0.00347 0.01068 -0.00301 0.01003 -0.00209 C 0.00938 0.00139 0.01029 -0.00394 0.00964 0.00046 C 0.00951 0.00115 0.00925 0.00185 0.00925 0.00254 C 0.00899 0.00416 0.00912 0.00347 0.00886 0.00486 C 0.00886 0.00532 0.00912 0.00694 0.00925 0.0074 C 0.00938 0.00763 0.00951 0.0081 0.00964 0.00833 C 0.00977 0.00925 0.01003 0.01041 0.01003 0.01111 C 0.01003 0.01296 0.0099 0.01458 0.00977 0.01643 C 0.00977 0.01666 0.00964 0.01712 0.00938 0.01735 C 0.00925 0.01759 0.00899 0.01782 0.00886 0.01805 C 0.0086 0.01851 0.00834 0.01874 0.00808 0.01921 C 0.00782 0.01967 0.00756 0.02013 0.00729 0.02059 C 0.0069 0.02106 0.00638 0.02152 0.00612 0.02198 C 0.00586 0.02221 0.0056 0.02268 0.00534 0.02291 C 0.00508 0.02314 0.00482 0.02337 0.00469 0.0236 C 0.00443 0.02407 0.0043 0.0243 0.00417 0.02476 C 0.00365 0.02707 0.00417 0.02407 0.00352 0.02754 C 0.00339 0.02777 0.00339 0.02823 0.00326 0.02846 C 0.00287 0.03193 0.00326 0.03217 0.00235 0.03448 C 0.00222 0.03471 0.00196 0.03517 0.0017 0.03541 C 0.0017 0.03587 0.0017 0.0361 0.00156 0.03656 C 0.00117 0.03749 0.00078 0.03772 0.00039 0.03818 C 0.00013 0.03865 -0.00013 0.03888 -0.00039 0.03934 C -0.00091 0.04003 -0.00156 0.04212 -0.00156 0.04212 C -0.00156 0.04327 -0.00156 0.04466 -0.00143 0.04582 C -0.0013 0.04675 -0.00117 0.04744 -0.00104 0.04837 C -0.00091 0.04883 -0.00091 0.04952 -0.00078 0.04999 C -0.00078 0.05045 -0.00065 0.05091 -0.00065 0.05137 C -0.00052 0.05207 -0.00026 0.05346 -0.00026 0.05346 L -0.00065 0.05554 L -0.00078 0.0567 C -0.00013 0.05832 -0.00052 0.05716 -0.00026 0.05971 C -2.15393E-6 0.06156 -0.00013 0.06063 0.00013 0.06225 C 0.00065 0.06526 0.00013 0.06225 0.00052 0.06457 C 0.00052 0.06642 0.00052 0.06804 0.00039 0.06989 C 0.00039 0.07012 0.00026 0.07058 0.00013 0.07081 C -2.15393E-6 0.07151 -0.00026 0.07174 -0.00039 0.0722 C -0.00065 0.07336 -0.00065 0.07359 -0.00104 0.07475 C -0.00117 0.07498 -0.0013 0.07544 -0.00143 0.07567 C -0.00143 0.07614 -0.00143 0.0766 -0.00156 0.07683 C -0.00169 0.07706 -0.00195 0.07729 -0.00221 0.07753 C -0.00221 0.07776 -0.00234 0.07822 -0.00234 0.07845 C -0.00221 0.08285 -0.00208 0.08377 -0.00182 0.08678 C -0.00182 0.08956 -0.00182 0.09211 -0.00195 0.09488 C -0.00208 0.09928 -0.00247 0.09604 -0.00195 0.10206 C -0.00182 0.10321 -0.0013 0.1046 -0.00104 0.10553 C -0.00091 0.10599 -0.00078 0.10645 -0.00065 0.10692 C -0.00052 0.10738 -0.00039 0.10784 -0.00039 0.10831 C -0.00039 0.10969 -0.00052 0.11085 -0.00104 0.11178 C -0.00117 0.11224 -0.00143 0.1127 -0.00182 0.11293 C -0.00221 0.11317 -0.00299 0.11363 -0.00299 0.11363 C -0.00312 0.11317 -0.00325 0.1127 -0.00338 0.11224 C -0.0039 0.11039 -0.00403 0.11131 -0.00456 0.10831 C -0.00495 0.10599 -0.00443 0.109 -0.00495 0.10599 C -0.00495 0.10553 -0.00508 0.1053 -0.00508 0.10483 C -0.00521 0.10437 -0.00521 0.10391 -0.00534 0.10345 C -0.00534 0.10321 -0.00547 0.10275 -0.00547 0.10252 C -0.00599 0.09951 -0.00547 0.10252 -0.00586 0.09997 C -0.00586 0.09928 -0.00586 0.09835 -0.00573 0.09766 C -0.0056 0.0972 -0.00534 0.09697 -0.00508 0.0965 C -0.00469 0.09558 -0.00469 0.09488 -0.00456 0.09373 C -0.00456 0.09002 -0.00469 0.08632 -0.00469 0.08262 C -0.00482 0.08192 -0.00495 0.07891 -0.00508 0.07776 C -0.00534 0.07591 -0.00534 0.07637 -0.00612 0.07429 L -0.00651 0.07336 L -0.0069 0.0722 C -0.00742 0.06781 -0.00677 0.07267 -0.00742 0.06943 C -0.0082 0.06642 -0.00703 0.06966 -0.00807 0.06711 C -0.00807 0.06665 -0.0082 0.06642 -0.0082 0.06595 C -0.00833 0.06549 -0.00833 0.0648 -0.00846 0.06433 C -0.00846 0.06387 -0.00859 0.06341 -0.00859 0.06295 C -0.00859 0.05994 -0.00872 0.05716 -0.00846 0.05415 C -0.00846 0.05369 -0.00807 0.05323 -0.00781 0.05276 C -0.00755 0.05207 -0.00742 0.05137 -0.00703 0.05068 C -0.0069 0.05045 -0.00664 0.04999 -0.00651 0.04975 C -0.00625 0.04906 -0.00586 0.0479 -0.00573 0.04721 C -0.0056 0.04698 -0.0056 0.04651 -0.00547 0.04628 C -0.0056 0.04397 -0.0056 0.04165 -0.00573 0.03934 C -0.00573 0.03841 -0.00586 0.03772 -0.00586 0.03679 C -0.00586 0.03471 -0.00586 0.03263 -0.00573 0.03055 C -0.00573 0.03008 -0.0056 0.02962 -0.00547 0.02916 C -0.00521 0.02823 -0.00469 0.02731 -0.0043 0.02638 C -0.00403 0.02569 -0.0039 0.02476 -0.00351 0.0243 C -0.00312 0.02383 -0.00247 0.02314 -0.00221 0.02268 C -2.15393E-6 0.01921 -0.00195 0.02175 0.00013 0.01921 L 0.0013 0.01782 C 0.00156 0.01759 0.0017 0.01759 0.00196 0.01735 C 0.00365 0.01643 0.00196 0.01759 0.00326 0.01666 C 0.00352 0.01643 0.00365 0.0162 0.00391 0.01597 C 0.00417 0.01573 0.00586 0.01527 0.00612 0.01527 C 0.00625 0.01527 0.00651 0.01504 0.00664 0.01504 C 0.00873 0.01435 0.01263 0.01435 0.01394 0.01435 C 0.01433 0.01388 0.01485 0.01365 0.01511 0.01296 L 0.01589 0.01087 C 0.01589 0.01111 0.01615 0.01157 0.01602 0.0118 C 0.01576 0.02383 0.01628 0.01643 0.01524 0.02083 C 0.01511 0.02152 0.01498 0.02221 0.01485 0.02291 L 0.01433 0.02615 C 0.0142 0.02638 0.0142 0.02684 0.01407 0.02707 L 0.01368 0.02823 C 0.01368 0.02869 0.01342 0.03008 0.01329 0.03055 C 0.01329 0.03101 0.01302 0.03124 0.01289 0.0317 C 0.01276 0.0324 0.01276 0.03309 0.0125 0.03379 C 0.01237 0.03425 0.01224 0.03471 0.01211 0.03517 C 0.01146 0.03818 0.01198 0.0361 0.01159 0.03888 C 0.01146 0.03957 0.01146 0.0405 0.0112 0.04096 C 0.01068 0.04258 0.01094 0.04165 0.01042 0.04351 C 0.0099 0.0479 0.01003 0.04605 0.01042 0.05392 C 0.01042 0.05415 0.01055 0.05461 0.01055 0.05485 C 0.01068 0.05554 0.01068 0.056 0.01081 0.0567 C 0.01081 0.05716 0.01107 0.05762 0.0112 0.05809 C 0.0112 0.05832 0.01133 0.05878 0.01133 0.05901 C 0.01146 0.05947 0.01159 0.05994 0.01172 0.0604 C 0.01185 0.06086 0.01185 0.06109 0.01198 0.06156 C 0.01211 0.06179 0.01224 0.06225 0.01237 0.06248 C 0.0125 0.06318 0.01263 0.06364 0.01276 0.06433 C 0.01289 0.06457 0.01302 0.06503 0.01315 0.06526 C 0.01394 0.06781 0.01302 0.06549 0.01394 0.0685 C 0.01407 0.06896 0.01433 0.06966 0.01446 0.07012 C 0.01459 0.07105 0.01485 0.07313 0.01485 0.07405 C 0.01498 0.07591 0.01498 0.07799 0.01511 0.07984 C 0.01498 0.08215 0.01511 0.08447 0.01485 0.08678 C 0.01485 0.08771 0.01459 0.08817 0.01446 0.08887 L 0.01407 0.09095 C 0.01407 0.09141 0.01394 0.09164 0.01394 0.09211 C 0.01355 0.09673 0.01368 0.09488 0.01329 0.09766 C 0.01342 0.1009 0.01342 0.10437 0.01355 0.10761 C 0.01355 0.10877 0.01368 0.10969 0.01394 0.11039 L 0.01433 0.11155 L 0.01472 0.11363 C 0.01472 0.11386 0.01485 0.11432 0.01485 0.11455 L 0.01511 0.11594 C 0.01498 0.11664 0.01472 0.11849 0.01433 0.11918 C 0.0142 0.11941 0.01394 0.11941 0.01368 0.11965 L 0.01211 0.11918 C 0.01185 0.11872 0.01198 0.11756 0.01198 0.11664 C 0.01185 0.11548 0.01185 0.11432 0.01172 0.11317 C 0.01172 0.11039 0.01172 0.10761 0.01159 0.10483 C 0.01159 0.1046 0.0112 0.10206 0.01094 0.10113 C 0.01081 0.10067 0.01068 0.10021 0.01055 0.09974 C 0.01016 0.09303 0.01068 0.10136 0.01016 0.09349 C 0.01016 0.09257 0.01003 0.09164 0.01003 0.09072 C 0.01003 0.08933 0.01016 0.08794 0.01016 0.08655 C 0.01029 0.08609 0.01029 0.08563 0.01042 0.08516 C 0.01081 0.08077 0.01029 0.08331 0.01081 0.081 C 0.01068 0.07891 0.01068 0.07706 0.01055 0.07498 C 0.01055 0.07475 0.01042 0.07429 0.01042 0.07405 C 0.01029 0.07336 0.01016 0.0729 0.01003 0.0722 C 0.0099 0.07197 0.0099 0.07151 0.00977 0.07128 C 0.00964 0.07058 0.00938 0.07012 0.00925 0.06943 C 0.00912 0.06896 0.00912 0.0685 0.00899 0.06804 C 0.00899 0.06734 0.00886 0.06665 0.00886 0.06595 C 0.00873 0.06549 0.00873 0.0648 0.0086 0.06433 C 0.0086 0.06318 0.00847 0.06202 0.00847 0.06086 C 0.00834 0.0604 0.00834 0.06017 0.00821 0.05971 C 0.00821 0.05924 0.00808 0.05878 0.00808 0.05832 C 0.00795 0.05809 0.00795 0.05762 0.00782 0.05739 C 0.00782 0.05693 0.00769 0.05647 0.00769 0.056 C 0.00769 0.056 0.00716 0.05346 0.00703 0.05276 L 0.0069 0.05184 C 0.0069 0.04975 0.0069 0.04767 0.00703 0.04559 C 0.00703 0.04513 0.00729 0.04466 0.00742 0.0442 C 0.00769 0.04351 0.00821 0.04212 0.00821 0.04212 L 0.0086 0.04003 C 0.00873 0.03957 0.00873 0.03934 0.00886 0.03888 C 0.00886 0.03841 0.00899 0.03795 0.00899 0.03749 C 0.00912 0.03679 0.00938 0.0361 0.00938 0.03541 C 0.00964 0.0324 0.00951 0.03402 0.00977 0.03055 C 0.00977 0.02939 0.00977 0.028 0.00964 0.02684 C 0.00951 0.02638 0.00925 0.02615 0.00925 0.02569 C 0.00899 0.02499 0.00899 0.0243 0.00886 0.0236 L 0.00847 0.02152 C 0.00834 0.02129 0.00834 0.02083 0.00821 0.02059 C 0.00821 0.02013 0.00795 0.01851 0.00782 0.01805 C 0.00769 0.01782 0.00756 0.01735 0.00742 0.01712 C 0.00729 0.01666 0.00729 0.01643 0.00729 0.01597 C 0.0069 0.01481 0.00677 0.01504 0.00625 0.01388 C 0.00612 0.01365 0.00612 0.01319 0.00586 0.01296 C 0.00573 0.01273 0.00547 0.01273 0.00534 0.01249 C 0.00508 0.01249 0.00482 0.01226 0.00456 0.01226 C 0.0043 0.01203 0.00417 0.0118 0.00391 0.0118 C 0.00287 0.01157 0.00196 0.01157 0.00091 0.01157 C 0.00065 0.01134 0.00039 0.01134 0.00013 0.01111 C -0.00026 0.01111 -0.00078 0.01087 -0.00117 0.01087 C -0.00156 0.01064 -0.00234 0.01018 -0.00234 0.01018 C -0.00377 0.00856 -0.00338 0.00949 -0.00377 0.0074 C -0.00364 0.00671 -0.00364 0.00625 -0.00351 0.00555 C -0.00338 0.00486 -0.00286 0.00393 -0.0026 0.00347 C -0.00286 0.00509 -0.00247 0.00486 -0.00312 0.00486 " pathEditMode="relative" ptsTypes="AAAAAAAAAAAAAAAAAAAAAAAAAAAAAAAAAAAAAAAAAAAAAAAAAAAAAAAAAAAAAAAAAAAAAAAAAAAAAAAAAAAAAAAAAAAAAAAAAAAAAAAAAAAAAAAAAAAAAAAAAAAAAAAAAAAAAAAAAAAAAAAAAAAAAAAAAAAAAAAAAAAAAAAAAAAAAAAAAAAAAAAAAAAAAAAAAAAAAAAAAAAAAAAAAAAAAAAAAAAAAAAAAAAAAAAAAAAAAAAAAA">
                                      <p:cBhvr>
                                        <p:cTn id="128" dur="9000" fill="hold"/>
                                        <p:tgtEl>
                                          <p:spTgt spid="154"/>
                                        </p:tgtEl>
                                        <p:attrNameLst>
                                          <p:attrName>ppt_x</p:attrName>
                                          <p:attrName>ppt_y</p:attrName>
                                        </p:attrNameLst>
                                      </p:cBhvr>
                                    </p:animMotion>
                                  </p:childTnLst>
                                </p:cTn>
                              </p:par>
                              <p:par>
                                <p:cTn id="129" presetID="0" presetClass="path" presetSubtype="0" repeatCount="indefinite" accel="50000" decel="17000" fill="remove" grpId="0" nodeType="withEffect">
                                  <p:stCondLst>
                                    <p:cond delay="500"/>
                                  </p:stCondLst>
                                  <p:endCondLst>
                                    <p:cond evt="onNext" delay="0">
                                      <p:tgtEl>
                                        <p:sldTgt/>
                                      </p:tgtEl>
                                    </p:cond>
                                  </p:endCondLst>
                                  <p:childTnLst>
                                    <p:animMotion origin="layout" path="M 1.28402E-6 2.71928E-6 L 1.28402E-6 0.00023 C -0.00091 0.00139 -0.00195 0.00254 -0.00274 0.00416 C -0.00352 0.00555 -0.003 0.0081 -0.00274 0.00972 C -0.00274 0.01041 -0.00261 0.01111 -0.00235 0.0118 C -0.00222 0.01249 -0.00182 0.01296 -0.00156 0.01388 C -0.0013 0.01504 -0.00104 0.01666 -0.00078 0.01805 L -0.00039 0.02013 L 1.28402E-6 0.02221 C -0.00013 0.02893 -0.00013 0.03564 -0.00039 0.04235 C -0.00052 0.0442 -0.00091 0.04605 -0.00117 0.0479 C -0.0013 0.0486 -0.00143 0.04929 -0.00156 0.04999 C -0.00208 0.05137 -0.00313 0.05415 -0.00313 0.05438 C -0.00326 0.05485 -0.00339 0.05554 -0.00352 0.05623 C -0.00378 0.05693 -0.00417 0.05739 -0.0043 0.05832 C -0.00469 0.05947 -0.00508 0.06248 -0.00508 0.06271 C -0.00404 0.07197 -0.00404 0.06873 -0.00469 0.08053 C -0.00482 0.08215 -0.00573 0.08586 -0.00586 0.08748 C -0.00651 0.09164 -0.00625 0.0891 -0.00664 0.09511 C -0.00651 0.09743 -0.00664 0.09974 -0.00625 0.10206 C -0.00625 0.10275 -0.00573 0.10321 -0.00547 0.10414 C -0.00534 0.10483 -0.00521 0.10599 -0.00508 0.10692 C -0.00521 0.11108 -0.00534 0.11525 -0.00547 0.11941 C -0.0056 0.12034 -0.00664 0.12613 -0.00664 0.12636 L -0.00781 0.12705 C -0.00768 0.12358 -0.00768 0.11988 -0.00742 0.11664 C -0.00742 0.11571 -0.00716 0.11525 -0.00703 0.11455 C -0.0069 0.11317 -0.0069 0.11155 -0.00664 0.11039 C -0.00664 0.109 -0.00651 0.10784 -0.00625 0.10692 C -0.00625 0.10576 -0.00599 0.10507 -0.00586 0.10414 C -0.00573 0.10275 -0.00573 0.10113 -0.00547 0.09997 C -0.00534 0.09812 -0.00469 0.09419 -0.0043 0.09303 C -0.00404 0.09211 -0.00391 0.09095 -0.00352 0.09025 C -0.00326 0.08956 -0.00274 0.08933 -0.00235 0.08887 C -0.00169 0.08701 -0.00052 0.08354 0.00039 0.08192 C 0.00065 0.081 0.00117 0.08053 0.00156 0.07984 C 0.0026 0.08007 0.00365 0.07961 0.00469 0.08053 C 0.00586 0.08146 0.00573 0.08354 0.00625 0.08539 C 0.00638 0.08609 0.00677 0.08678 0.00703 0.08748 L 0.00781 0.09303 L 0.0082 0.09581 C 0.00846 0.10067 0.00859 0.10553 0.00898 0.11039 C 0.00937 0.11803 0.00898 0.11502 0.00977 0.12011 C 0.00951 0.12613 0.00964 0.1289 0.00898 0.13399 C 0.00885 0.13469 0.00872 0.13538 0.00859 0.13608 C 0.0069 0.13168 0.0082 0.13608 0.0082 0.13191 C 0.0082 0.1289 0.00794 0.12613 0.00781 0.12358 C 0.00742 0.11594 0.00755 0.11849 0.00703 0.11317 C 0.00716 0.10275 0.00716 0.09211 0.00742 0.08192 C 0.00742 0.08053 0.00833 0.07799 0.00859 0.07706 C 0.00872 0.07614 0.00885 0.07521 0.00898 0.07429 C 0.00846 0.06225 0.01055 0.06225 0.00586 0.06387 C 0.00521 0.06387 0.00482 0.06433 0.0043 0.06457 C 0.00391 0.0648 0.00208 0.06665 0.00156 0.06665 C 0.00013 0.06665 -0.00104 0.06619 -0.00235 0.06595 C -0.00339 0.06526 -0.00404 0.06503 -0.00469 0.06387 C -0.00508 0.06318 -0.00521 0.06248 -0.00547 0.06179 C -0.00586 0.05971 -0.00638 0.05832 -0.00547 0.05623 C -0.00534 0.05554 -0.00469 0.05577 -0.0043 0.05554 C 0.00065 0.05623 -0.00013 0.05647 0.00586 0.05554 C 0.00625 0.05531 0.00664 0.05508 0.00703 0.05485 C 0.00729 0.05415 0.00742 0.05323 0.00781 0.05276 C 0.0082 0.05184 0.00885 0.05137 0.00937 0.05068 C 0.00964 0.04999 0.00951 0.04906 0.00977 0.0486 C 0.01003 0.04767 0.01055 0.04721 0.01094 0.04651 C 0.0112 0.04582 0.01146 0.04513 0.01172 0.04443 C 0.01159 0.04281 0.01159 0.04096 0.01133 0.03957 C 0.01094 0.03795 0.00951 0.03703 0.00898 0.0361 C 0.00846 0.03541 0.0082 0.03471 0.00781 0.03402 C 0.00768 0.03332 0.00742 0.03263 0.00742 0.03193 C 0.00742 0.03008 0.00742 0.02846 0.00781 0.02707 C 0.00833 0.0243 0.00937 0.02268 0.01055 0.02083 C 0.01068 0.02013 0.01068 0.01921 0.01094 0.01874 C 0.01107 0.01782 0.01146 0.01735 0.01172 0.01666 C 0.01198 0.01527 0.0125 0.01249 0.0125 0.01273 C 0.01237 0.00787 0.01211 0.00324 0.01211 -0.00139 C 0.01211 -0.00301 0.01211 -0.0044 0.0125 -0.00556 C 0.01276 -0.00718 0.01406 -0.00972 0.01406 -0.00949 C 0.01354 -0.01019 0.01302 -0.01111 0.0125 -0.01111 C 0.01146 -0.01134 0.00898 -0.01042 0.00781 -0.00972 C 0.0069 -0.00949 0.00612 -0.00926 0.00547 -0.00833 C 0.00469 -0.00741 0.00391 -0.00625 0.00312 -0.00556 L 0.00078 -0.00417 C 0.00091 -0.00486 0.00078 -0.00602 0.00117 -0.00625 C 0.00182 -0.00718 0.00351 -0.00764 0.00351 -0.00741 C 0.00325 -0.00695 0.00299 -0.00625 0.00273 -0.00556 C 0.00234 -0.00509 0.00182 -0.00347 0.00156 -0.00417 C 0.00117 -0.00533 0.00195 -0.00764 0.00195 -0.00741 " pathEditMode="relative" rAng="0" ptsTypes="AAAAAAAAAAAAAAAAAAAAAAAAAAAAAAAAAAAAAAAAAAAAAAAAAAAAAAAAAAAAAAAAAAAAAAAAAAAAAAAAAAAAAAAA">
                                      <p:cBhvr>
                                        <p:cTn id="130" dur="9000" fill="hold"/>
                                        <p:tgtEl>
                                          <p:spTgt spid="156"/>
                                        </p:tgtEl>
                                        <p:attrNameLst>
                                          <p:attrName>ppt_x</p:attrName>
                                          <p:attrName>ppt_y</p:attrName>
                                        </p:attrNameLst>
                                      </p:cBhvr>
                                      <p:rCtr x="313" y="6225"/>
                                    </p:animMotion>
                                  </p:childTnLst>
                                </p:cTn>
                              </p:par>
                              <p:par>
                                <p:cTn id="131" presetID="0" presetClass="path" presetSubtype="0" repeatCount="indefinite" accel="50000" decel="17000" fill="remove" grpId="0" nodeType="withEffect">
                                  <p:stCondLst>
                                    <p:cond delay="0"/>
                                  </p:stCondLst>
                                  <p:endCondLst>
                                    <p:cond evt="onNext" delay="0">
                                      <p:tgtEl>
                                        <p:sldTgt/>
                                      </p:tgtEl>
                                    </p:cond>
                                  </p:endCondLst>
                                  <p:childTnLst>
                                    <p:animMotion origin="layout" path="M 3.71142E-6 2.70539E-6 L 3.71142E-6 0.00023 C -0.00118 0.00046 -0.00235 0.00092 -0.00352 0.00139 C -0.00404 0.00185 -0.00456 0.00254 -0.00508 0.00277 C -0.00743 0.00463 -0.00691 0.00393 -0.00899 0.00509 C -0.00938 0.00509 -0.00977 0.00555 -0.01016 0.00555 C -0.01277 0.00601 -0.01537 0.00601 -0.01797 0.00648 C -0.01889 0.00694 -0.01954 0.00717 -0.02032 0.00833 C -0.02058 0.00902 -0.02084 0.00972 -0.0211 0.01064 C -0.02084 0.01226 -0.02071 0.01411 -0.01993 0.01527 C -0.01837 0.01782 -0.01706 0.01874 -0.01524 0.01944 C -0.00964 0.02198 -0.0142 0.02013 -0.00118 0.02083 C 0.00143 0.02569 0.00078 0.02314 0.00156 0.02731 C 0.00143 0.02823 0.00143 0.02916 0.00117 0.03008 C 0.00091 0.03078 0.00052 0.03147 3.71142E-6 0.03193 C -0.00248 0.03448 -0.00691 0.03402 -0.00899 0.03425 C -0.01185 0.03587 -0.01055 0.03517 -0.0129 0.0361 C -0.01368 0.03703 -0.01485 0.03749 -0.01524 0.03888 C -0.01537 0.0398 -0.01537 0.0405 -0.01563 0.04119 C -0.01706 0.04651 -0.01576 0.04003 -0.0168 0.04536 C -0.01667 0.04721 -0.0168 0.04952 -0.01641 0.05137 C -0.01615 0.0523 -0.01563 0.05253 -0.01524 0.05276 C -0.01446 0.05346 -0.01368 0.05369 -0.0129 0.05415 C -0.0129 0.05438 -0.01055 0.05554 -0.01055 0.05577 C -0.00573 0.05693 -0.0099 0.05577 -0.0043 0.05693 L -0.00118 0.05785 C -0.00079 0.05832 -0.00039 0.05878 3.71142E-6 0.05924 C 0.00039 0.05947 0.00078 0.05947 0.00117 0.05971 C 0.00208 0.06086 0.0026 0.06248 0.00312 0.06387 C 0.00299 0.06572 0.00338 0.06804 0.00273 0.06943 C 0.00221 0.07058 0.00117 0.07012 0.00039 0.07035 C -0.00508 0.07058 -0.01055 0.07081 -0.01602 0.07081 C -0.01654 0.07128 -0.01706 0.07128 -0.01758 0.07174 C -0.01837 0.07243 -0.01993 0.07452 -0.01993 0.07475 C -0.02019 0.07498 -0.02045 0.07567 -0.02071 0.07637 C -0.02123 0.07868 -0.02123 0.08215 -0.02136 0.08424 C -0.02136 0.0884 -0.02123 0.09303 -0.0211 0.0972 C -0.02097 0.09812 -0.02097 0.09882 -0.02071 0.09951 C -0.01993 0.10067 -0.01837 0.10229 -0.01837 0.10252 C -0.01824 0.10206 -0.01589 0.10113 -0.01563 0.1009 C -0.01524 0.10021 -0.01511 0.09928 -0.01485 0.09859 C -0.01446 0.09789 -0.01407 0.0972 -0.01368 0.09673 C -0.01303 0.09349 -0.01316 0.09257 -0.01211 0.09025 C -0.01172 0.08956 -0.0112 0.0891 -0.01094 0.0884 C -0.00951 0.08539 -0.01081 0.08655 -0.00899 0.08563 C -0.00704 0.08586 -0.0056 0.08516 -0.0043 0.08748 C -0.00339 0.08933 -0.00313 0.09187 -0.00274 0.09396 L -0.00235 0.09581 C -0.00248 0.09673 -0.00274 0.09882 -0.00274 0.09812 C -0.00274 0.09673 -0.00222 0.09396 -0.00157 0.09303 C -0.00118 0.0928 -0.00079 0.09257 -0.00039 0.09257 C -0.00013 0.09164 0.00013 0.09095 0.00039 0.09025 C 0.00299 0.08563 0.00026 0.09257 0.00234 0.08701 C 0.00286 0.08401 0.00325 0.08285 0.00234 0.07915 C 0.00221 0.07868 0.00156 0.07868 0.00117 0.07868 C 0.00078 0.07822 0.00039 0.07753 3.71142E-6 0.07729 C -0.00039 0.07683 -0.00079 0.0766 -0.00118 0.07637 C -0.00339 0.07544 -0.00261 0.07591 -0.00547 0.07498 C -0.00599 0.07498 -0.01068 0.07359 -0.01172 0.0722 L -0.0129 0.07081 C -0.01303 0.07035 -0.01303 0.06943 -0.01329 0.06896 C -0.01472 0.06341 -0.01342 0.06989 -0.01446 0.0648 C -0.01433 0.06248 -0.01498 0.05971 -0.01407 0.05832 C -0.01277 0.0567 -0.01094 0.05809 -0.00938 0.05785 C -0.00899 0.05762 -0.0086 0.05716 -0.00821 0.05693 C -0.00769 0.0567 -0.00717 0.05647 -0.00665 0.05647 C -0.00625 0.056 -0.00573 0.05554 -0.00547 0.05508 C -0.00469 0.05369 -0.00456 0.05253 -0.0043 0.05091 C -0.00443 0.04675 -0.00365 0.04212 -0.00469 0.03841 C -0.00508 0.03656 -0.00678 0.03749 -0.00782 0.03703 C -0.00821 0.03656 -0.0086 0.03633 -0.00899 0.0361 C -0.00951 0.03587 -0.01003 0.03564 -0.01055 0.03564 C -0.01094 0.03517 -0.01146 0.03494 -0.01172 0.03425 C -0.01211 0.03286 -0.01251 0.03008 -0.01251 0.03031 C -0.01238 0.02731 -0.01238 0.02476 -0.01211 0.02221 C -0.01198 0.02152 -0.01159 0.02083 -0.01133 0.02036 C -0.01029 0.01828 -0.01016 0.01805 -0.00899 0.01666 C -0.00847 0.01527 -0.00821 0.01342 -0.00743 0.01249 L -0.00391 0.00833 L -0.00274 0.00694 L -0.00157 0.00555 C 0.00026 0.00092 -0.00026 0.00301 0.00039 -0.00047 C -0.00013 -0.00324 -0.00026 -0.00417 0.00039 0.00092 C 0.00078 0.00393 0.00078 0.00439 0.00195 0.00694 C 0.00234 0.00787 0.00273 0.00833 0.00312 0.00925 C 0.00716 0.01782 0.00586 0.01527 0.00429 0.01249 C 0.00416 0.01157 0.00403 0.01041 0.0039 0.00925 C 0.00377 0.00787 0.00364 0.00625 0.00351 0.00509 C 0.00338 0.00416 0.00325 0.0037 0.00312 0.00277 C 0.00299 0.00208 0.00286 0.00092 0.00273 2.70539E-6 C 0.00286 -0.00093 0.00273 -0.00209 0.00312 -0.00278 C 0.00351 -0.00301 0.00403 -0.00255 0.00429 -0.00185 C 0.00468 -0.00093 0.00455 0.00046 0.00468 0.00139 L 0.00429 -0.00533 " pathEditMode="relative" rAng="0" ptsTypes="AAAAAAAAAAAAAAAAAAAAAAAAAAAAAAAAAAAAAAAAAAAAAAAAAAAAAAAAAAAAAAAAAAAAAAAAAAAAAAAAAAAAAAAAAAAAAA">
                                      <p:cBhvr>
                                        <p:cTn id="132" dur="9000" fill="hold"/>
                                        <p:tgtEl>
                                          <p:spTgt spid="157"/>
                                        </p:tgtEl>
                                        <p:attrNameLst>
                                          <p:attrName>ppt_x</p:attrName>
                                          <p:attrName>ppt_y</p:attrName>
                                        </p:attrNameLst>
                                      </p:cBhvr>
                                      <p:rCtr x="-781" y="4860"/>
                                    </p:animMotion>
                                  </p:childTnLst>
                                </p:cTn>
                              </p:par>
                              <p:par>
                                <p:cTn id="133" presetID="0" presetClass="path" presetSubtype="0" repeatCount="indefinite" accel="50000" decel="17000" fill="remove" grpId="0" nodeType="withEffect">
                                  <p:stCondLst>
                                    <p:cond delay="0"/>
                                  </p:stCondLst>
                                  <p:endCondLst>
                                    <p:cond evt="onNext" delay="0">
                                      <p:tgtEl>
                                        <p:sldTgt/>
                                      </p:tgtEl>
                                    </p:cond>
                                  </p:endCondLst>
                                  <p:childTnLst>
                                    <p:animMotion origin="layout" path="M 1.68381E-6 -1.53668E-6 L 1.68381E-6 0.00023 C 0.00013 0.00741 0.00078 0.02569 1.68381E-6 0.03425 C -0.00013 0.03518 -0.00196 0.0361 -0.00235 0.0361 C -0.00274 0.03657 -0.00313 0.03726 -0.00352 0.03749 C -0.00391 0.03796 -0.00443 0.03772 -0.00469 0.03842 C -0.00508 0.03911 -0.00495 0.04027 -0.00508 0.0412 C -0.00495 0.04305 -0.00495 0.04536 -0.00469 0.04721 C -0.00456 0.04883 -0.00417 0.04999 -0.00391 0.05138 C -0.00378 0.0523 -0.00378 0.053 -0.00352 0.05369 C -0.00274 0.05554 -0.00274 0.05601 -0.00156 0.05786 C -0.00117 0.05832 -0.00078 0.05878 -0.00039 0.05925 C 0.00026 0.06272 0.00091 0.06434 1.68381E-6 0.06804 C -0.00026 0.06897 -0.00182 0.07012 -0.00235 0.07036 C -0.00495 0.07105 -0.00912 0.07128 -0.01133 0.07174 C -0.01341 0.07221 -0.0155 0.07313 -0.01758 0.07174 C -0.01823 0.07128 -0.01823 0.06989 -0.01836 0.06897 C -0.01875 0.06758 -0.01914 0.0648 -0.01914 0.06503 C -0.01901 0.06272 -0.01914 0.05994 -0.01797 0.05832 C -0.01771 0.05809 -0.01719 0.05786 -0.0168 0.05786 C -0.01641 0.0574 -0.01615 0.0567 -0.01563 0.05647 C -0.01472 0.05578 -0.01355 0.05554 -0.0125 0.05508 L -0.01133 0.05416 C -0.01081 0.05277 -0.00964 0.05161 -0.00977 0.04999 C -0.0099 0.04906 -0.0099 0.04814 -0.01016 0.04721 C -0.01081 0.04559 -0.0125 0.04559 -0.01328 0.04536 C -0.01368 0.04513 -0.01407 0.04467 -0.01446 0.04444 C -0.01511 0.0442 -0.01667 0.04374 -0.01719 0.04305 C -0.0181 0.04235 -0.01901 0.04096 -0.01954 0.03981 C -0.01993 0.03911 -0.02006 0.03842 -0.02032 0.03749 C -0.02019 0.03564 -0.02045 0.03379 -0.01993 0.03194 C -0.0198 0.03148 -0.01914 0.03171 -0.01875 0.03148 C -0.01836 0.03101 -0.0181 0.03032 -0.01758 0.03009 C -0.01732 0.02962 -0.0168 0.02962 -0.01641 0.02916 C -0.01341 0.02662 -0.01706 0.02893 -0.01407 0.02731 C -0.01368 0.02685 -0.01341 0.02615 -0.01289 0.02592 C -0.01224 0.02523 -0.01055 0.02453 -0.01055 0.02476 C -0.0099 0.02361 -0.00886 0.02268 -0.0086 0.02083 C -0.0086 0.02014 -0.00873 0.01921 -0.00899 0.01898 C -0.00964 0.01805 -0.01055 0.01805 -0.01133 0.01759 L -0.0125 0.01666 L -0.01368 0.0162 C -0.01407 0.01574 -0.01446 0.01551 -0.01485 0.01528 C -0.01537 0.01528 -0.01589 0.01504 -0.01641 0.01481 C -0.02123 0.01227 -0.0168 0.01412 -0.02032 0.0125 C -0.02058 0.01204 -0.02214 0.00833 -0.02188 0.00787 C -0.02149 0.00625 -0.01954 0.00509 -0.01954 0.00532 C -0.01928 0.00417 -0.01888 0.0037 -0.01875 0.00278 C -0.01875 0.00093 -0.0198 -0.0044 -0.01875 -0.00694 C -0.01862 -0.0074 -0.01797 -0.0074 -0.01758 -0.0074 C -0.0168 -0.00833 -0.01615 -0.00972 -0.01524 -0.01018 L -0.01289 -0.01157 C -0.0125 -0.01157 -0.01211 -0.01157 -0.01172 -0.01111 C -0.01146 -0.01041 -0.01146 -0.00972 -0.01133 -0.00879 C -0.0112 -0.00787 -0.0112 -0.00648 -0.01094 -0.00555 C -0.01094 -0.00463 -0.01068 -0.00416 -0.01055 -0.00324 C -0.01042 -0.00254 -0.01029 -0.00162 -0.01016 -0.00046 C -0.01003 0.00046 -0.01016 0.00185 -0.00977 0.00278 C -0.00925 0.00463 -0.00821 0.00556 -0.00742 0.00694 L -0.00625 0.00926 C -0.00534 0.01412 -0.0056 0.01157 -0.00625 0.02083 C -0.00638 0.02176 -0.00651 0.02245 -0.00664 0.02314 C -0.00821 0.02847 -0.0069 0.02199 -0.00782 0.02731 C -0.00768 0.0287 -0.00768 0.03009 -0.00742 0.03148 C -0.00729 0.03217 -0.0069 0.03263 -0.00664 0.03333 C -0.00651 0.03402 -0.00638 0.03472 -0.00625 0.03564 C -0.00677 0.04397 -0.00703 0.04606 -0.00625 0.05554 C -0.00612 0.05763 -0.00521 0.05878 -0.00469 0.06064 C -0.00443 0.06179 -0.00391 0.0648 -0.00391 0.06503 C -0.00404 0.06619 -0.00404 0.06804 -0.0043 0.06943 C -0.00469 0.07151 -0.00586 0.07498 -0.00586 0.07522 C -0.00573 0.07637 -0.00586 0.07799 -0.00547 0.07915 C -0.00534 0.08008 -0.00469 0.08008 -0.0043 0.08054 C -0.003 0.08262 -0.00313 0.08262 -0.00235 0.08563 C -0.00248 0.08841 -0.00235 0.09118 -0.00274 0.09396 C -0.00287 0.09466 -0.00352 0.09466 -0.00391 0.09466 C -0.00482 0.09466 -0.00573 0.09396 -0.00664 0.09396 C -0.0069 0.09304 -0.00742 0.09257 -0.00742 0.09165 C -0.00782 0.08864 -0.00768 0.08517 -0.00782 0.08193 C -0.00795 0.08123 -0.00795 0.08054 -0.00821 0.08008 C -0.0086 0.07938 -0.00899 0.07915 -0.00938 0.07869 C -0.01133 0.07869 -0.01368 0.0773 -0.01524 0.07915 C -0.01641 0.08054 -0.01511 0.08401 -0.01563 0.08609 C -0.01628 0.08841 -0.01797 0.09026 -0.01914 0.09165 C -0.0211 0.08956 -0.02019 0.09118 -0.0211 0.08609 L -0.02149 0.08424 C -0.02136 0.07776 -0.02136 0.07383 -0.02071 0.06804 C -0.02071 0.06712 -0.02045 0.06619 -0.02032 0.06526 C -0.02058 0.0611 -0.02123 0.05392 -0.02032 0.04953 C -0.02019 0.04837 -0.01967 0.04768 -0.01914 0.04721 C -0.01849 0.04675 -0.01758 0.04698 -0.0168 0.04675 C -0.01446 0.04582 -0.01615 0.04629 -0.01407 0.04536 C -0.01302 0.04467 -0.01094 0.04397 -0.01094 0.0442 C -0.01055 0.04351 -0.01029 0.04282 -0.00977 0.04258 C -0.00899 0.04189 -0.00821 0.04166 -0.00742 0.0412 C -0.00703 0.04073 -0.00664 0.04073 -0.00625 0.04027 C -0.0043 0.03865 -0.00521 0.03934 -0.00352 0.03842 C -0.00287 0.03448 -0.00248 0.03379 -0.00352 0.02777 C -0.00365 0.02708 -0.0043 0.02731 -0.00469 0.02731 C -0.00573 0.02685 -0.00677 0.02662 -0.00782 0.02638 C -0.01016 0.02615 -0.0125 0.02592 -0.01485 0.02592 C -0.01823 0.02384 -0.01654 0.02592 -0.01797 0.02176 C -0.01849 0.02014 -0.01954 0.01759 -0.01954 0.01782 C -0.01941 0.01666 -0.01954 0.01551 -0.01914 0.01481 C -0.01732 0.01088 -0.01745 0.01273 -0.01563 0.01111 C -0.01524 0.01088 -0.01498 0.01018 -0.01446 0.00972 C -0.01381 0.00926 -0.01289 0.0088 -0.01211 0.00833 L -0.01094 0.00787 C -0.00808 0.00417 -0.01172 0.00833 -0.00821 0.00556 C -0.00782 0.00532 -0.00742 0.00463 -0.00703 0.00417 C -0.00677 0.0037 -0.00638 0.00301 -0.00625 0.00232 C -0.0056 -0.00208 -0.0069 -0.00324 -0.00469 -0.00463 C -0.00443 -0.00486 -0.00417 -0.00463 -0.00391 -0.00463 " pathEditMode="relative" rAng="0" ptsTypes="AAAAAAAAAAAAAAAAAAAAAAAAAAAAAAAAAAAAAAAAAAAAAAAAAAAAAAAAAAAAAAAAAAAAAAAAAAAAAAAAAAAAAAAAAAAAAAAAAAAAAAAAAAAAAAAAA">
                                      <p:cBhvr>
                                        <p:cTn id="134" dur="9000" fill="hold"/>
                                        <p:tgtEl>
                                          <p:spTgt spid="158"/>
                                        </p:tgtEl>
                                        <p:attrNameLst>
                                          <p:attrName>ppt_x</p:attrName>
                                          <p:attrName>ppt_y</p:attrName>
                                        </p:attrNameLst>
                                      </p:cBhvr>
                                      <p:rCtr x="-1081" y="4143"/>
                                    </p:animMotion>
                                  </p:childTnLst>
                                </p:cTn>
                              </p:par>
                              <p:par>
                                <p:cTn id="135" presetID="0" presetClass="path" presetSubtype="0" repeatCount="indefinite" accel="50000" decel="17000" fill="remove" grpId="0" nodeType="withEffect">
                                  <p:stCondLst>
                                    <p:cond delay="0"/>
                                  </p:stCondLst>
                                  <p:endCondLst>
                                    <p:cond evt="onNext" delay="0">
                                      <p:tgtEl>
                                        <p:sldTgt/>
                                      </p:tgtEl>
                                    </p:cond>
                                  </p:endCondLst>
                                  <p:childTnLst>
                                    <p:animMotion origin="layout" path="M 2.18518E-6 -4.37862E-6 L 2.18518E-6 0.00024 C -0.00065 0.00024 -0.00117 0.00024 -0.00183 0.00047 C -0.00196 0.00047 -0.00222 0.0007 -0.00235 0.0007 C -0.003 0.00093 -0.00365 0.00139 -0.0043 0.00139 L -0.00625 0.00186 C -0.00651 0.00186 -0.00677 0.00209 -0.00703 0.00209 C -0.00743 0.00232 -0.00821 0.00255 -0.0086 0.00278 C -0.00886 0.00301 -0.00899 0.00324 -0.00925 0.00348 C -0.00951 0.00348 -0.0099 0.00348 -0.01016 0.00324 C -0.01029 0.00301 -0.01029 0.00255 -0.01029 0.00209 C -0.01029 0.00093 -0.01029 -0.00023 -0.01016 -0.00138 C -0.01016 -0.00162 -0.01003 -0.00208 -0.01003 -0.00231 C -0.00964 -0.00347 -0.00873 -0.00439 -0.00821 -0.00486 C -0.00808 -0.00509 -0.00782 -0.00532 -0.00769 -0.00555 C -0.00391 -0.00786 -0.0069 -0.00624 0.00169 -0.00648 C 0.00182 -0.00694 0.00208 -0.00717 0.00208 -0.00763 C 0.00221 -0.00948 0.00182 -0.00948 0.00117 -0.01041 C 0.00091 -0.01064 0.00078 -0.01087 0.00052 -0.0111 C 0.00039 -0.01134 0.00013 -0.01134 2.18518E-6 -0.01134 C -0.00052 -0.0118 -0.00104 -0.0118 -0.00156 -0.01203 L -0.00274 -0.01272 L -0.00339 -0.01319 C -0.00352 -0.01388 -0.00378 -0.01458 -0.00339 -0.01527 C -0.00313 -0.01573 -0.00287 -0.01573 -0.00261 -0.01596 C -0.00222 -0.0162 -0.00143 -0.01666 -0.00143 -0.01643 C 0.00091 -0.01643 0.00312 -0.01643 0.00534 -0.0162 C 0.00573 -0.0162 0.00599 -0.01596 0.00638 -0.01596 C 0.00703 -0.01573 0.00768 -0.01573 0.00833 -0.0155 C 0.00885 -0.01573 0.01042 -0.0155 0.0112 -0.0162 C 0.01146 -0.01643 0.01159 -0.01666 0.01185 -0.01689 C 0.01393 -0.01643 0.01419 -0.01735 0.01315 -0.01134 C 0.01315 -0.01087 0.01263 -0.0111 0.01237 -0.01064 C 0.01042 -0.00856 0.01198 -0.00948 0.00924 -0.00902 C 0.00794 -0.00786 0.00911 -0.00856 0.00716 -0.00786 C 0.0069 -0.00786 0.00677 -0.00763 0.00651 -0.00763 C 0.00625 -0.0074 0.00586 -0.0074 0.0056 -0.00717 C 0.0039 -0.00578 0.00417 -0.00694 0.0039 -0.00486 C 0.0039 -0.00347 0.00377 -0.00231 0.00403 -0.00092 C 0.00403 -0.00069 0.00521 0.00047 0.00534 0.0007 C 0.00586 0.00116 0.00638 0.00186 0.0069 0.00209 C 0.00768 0.00255 0.00794 0.00255 0.00872 0.00324 C 0.00885 0.00324 0.00911 0.00371 0.00924 0.00394 C 0.00976 0.00463 0.01029 0.0051 0.01068 0.00602 C 0.01081 0.00625 0.01094 0.00672 0.01107 0.00695 C 0.0112 0.00764 0.01146 0.00903 0.01146 0.00926 C 0.01133 0.01065 0.01146 0.01204 0.0112 0.01366 C 0.0112 0.01389 0.01081 0.01389 0.01068 0.01435 C 0.01055 0.01458 0.01055 0.01505 0.01042 0.01528 C 0.01016 0.01597 0.00898 0.0169 0.00846 0.01736 C 0.00833 0.01759 0.00807 0.01759 0.00794 0.01782 C 0.00768 0.01806 0.00755 0.01829 0.00729 0.01852 C 0.00677 0.01898 0.00625 0.01921 0.00573 0.01991 C 0.00521 0.02037 0.00482 0.02106 0.0043 0.02153 L 0.00273 0.02292 C 0.00247 0.02315 0.00208 0.02338 0.00195 0.02361 C 0.00143 0.0243 0.00052 0.02523 2.18518E-6 0.02616 C -0.00026 0.02639 -0.00039 0.02685 -0.00065 0.02708 C -0.00065 0.02754 -0.00078 0.02778 -0.00078 0.02824 C -0.00078 0.03032 -0.00091 0.03264 -0.00026 0.03449 C -0.00013 0.03495 0.00013 0.03518 0.00039 0.03541 C 0.00052 0.03634 0.00052 0.03703 0.00091 0.0375 C 0.0013 0.03819 0.00169 0.03842 0.00208 0.03888 C 0.00234 0.03912 0.00247 0.03958 0.00273 0.03958 L 0.0039 0.04027 C 0.00403 0.0405 0.00417 0.04074 0.00443 0.04074 L 0.00521 0.04097 C 0.00664 0.04282 0.00482 0.04074 0.00651 0.04236 C 0.00677 0.04259 0.0069 0.04305 0.00716 0.04305 C 0.00781 0.04374 0.00794 0.04374 0.00846 0.04444 C 0.00872 0.0449 0.00885 0.04536 0.00911 0.0456 C 0.0095 0.04606 0.01029 0.04698 0.01029 0.04722 C 0.01042 0.04768 0.01068 0.04837 0.01068 0.04907 C 0.01055 0.05208 0.01068 0.05485 0.01042 0.05786 C 0.01042 0.05902 0.00937 0.05948 0.00885 0.05948 L -0.00065 0.05994 C -0.00117 0.06018 -0.00143 0.06018 -0.00196 0.06087 C -0.00222 0.0611 -0.00248 0.06156 -0.00274 0.06203 C -0.00365 0.06295 -0.00352 0.06226 -0.00417 0.06365 C -0.00443 0.06434 -0.00469 0.06504 -0.00495 0.06573 L -0.00534 0.06689 L -0.00573 0.06897 L -0.00586 0.0699 C -0.00586 0.07082 -0.00573 0.07152 -0.00573 0.07244 C -0.0056 0.07314 -0.00534 0.07383 -0.00534 0.07452 C -0.00482 0.07753 -0.00534 0.07429 -0.00495 0.07684 C -0.00482 0.07776 -0.00469 0.07846 -0.00456 0.07938 C -0.00443 0.08008 -0.00417 0.08147 -0.00417 0.0817 C -0.00417 0.08471 -0.00417 0.08795 -0.0043 0.09119 C -0.0043 0.09165 -0.00443 0.09211 -0.00469 0.09211 C -0.00521 0.09234 -0.00573 0.09188 -0.00625 0.09188 C -0.00677 0.09096 -0.00795 0.0891 -0.00821 0.08772 L -0.00847 0.08656 C -0.00834 0.08332 -0.00834 0.08008 -0.00821 0.07684 C -0.00821 0.07568 -0.00756 0.07337 -0.00729 0.07267 C -0.00716 0.07244 -0.0069 0.07198 -0.0069 0.07175 C -0.00612 0.06897 -0.00743 0.07267 -0.00612 0.0692 C -0.00573 0.06642 -0.00625 0.06943 -0.00534 0.06642 C -0.00508 0.06596 -0.00508 0.06527 -0.00495 0.0648 C -0.00482 0.06365 -0.00482 0.06272 -0.00469 0.06156 C -0.00469 0.06087 -0.00443 0.06018 -0.0043 0.05948 L -0.00417 0.05809 C -0.00417 0.05717 -0.0043 0.05601 -0.0043 0.05508 C -0.00443 0.05416 -0.00456 0.05254 -0.00469 0.05184 C -0.00482 0.05138 -0.00482 0.05115 -0.00495 0.05069 C -0.00495 0.05022 -0.00508 0.04884 -0.00534 0.04837 C -0.00534 0.04791 -0.0056 0.04768 -0.00573 0.04722 C -0.00651 0.04259 -0.0056 0.04745 -0.00651 0.04374 C -0.00651 0.04351 -0.00664 0.04305 -0.00664 0.04282 C -0.00677 0.04236 -0.00677 0.04189 -0.0069 0.04143 C -0.0069 0.04097 -0.00716 0.04074 -0.00729 0.04027 C -0.00729 0.04004 -0.00743 0.03958 -0.00743 0.03935 C -0.00743 0.03819 -0.00743 0.03703 -0.00729 0.03588 C -0.00703 0.03449 -0.00677 0.03495 -0.00625 0.03449 C -0.0043 0.0324 -0.00586 0.03356 -0.00456 0.03264 C -0.00365 0.03287 -0.00274 0.03287 -0.00183 0.0331 C -0.0013 0.0331 -0.00078 0.03379 -0.00039 0.03402 C -0.00013 0.03426 0.00013 0.03426 0.00039 0.03449 C 0.00065 0.03472 0.00091 0.03518 0.0013 0.03541 C 0.00156 0.03564 0.00182 0.03564 0.00208 0.03588 C 0.00443 0.03703 0.00221 0.03611 0.00403 0.0368 C 0.00443 0.0368 0.00846 0.03819 0.0095 0.03541 C 0.00963 0.03518 0.00963 0.03449 0.00963 0.03402 C 0.00963 0.0324 0.00963 0.03078 0.0095 0.02916 C 0.0095 0.0287 0.00924 0.02754 0.00911 0.02685 C 0.00898 0.02546 0.00898 0.0243 0.00885 0.02292 C 0.00872 0.02153 0.00833 0.02153 0.00794 0.01991 C 0.00781 0.01921 0.00768 0.01875 0.00755 0.01806 C 0.00729 0.01736 0.0069 0.01667 0.00651 0.01597 C 0.00638 0.01574 0.00625 0.01551 0.00599 0.01528 C 0.00573 0.01505 0.00547 0.01505 0.00521 0.01505 C 0.00417 0.01435 0.00403 0.01412 0.00312 0.01389 C 0.00234 0.01389 0.00169 0.01366 0.00091 0.01366 C -0.00013 0.01366 -0.00117 0.01366 -0.00222 0.01389 C -0.00235 0.01389 -0.00261 0.01412 -0.00274 0.01435 C -0.00313 0.01458 -0.00326 0.01528 -0.00352 0.01574 C -0.00391 0.0162 -0.0043 0.01667 -0.00469 0.01713 C -0.00547 0.01806 -0.00508 0.01759 -0.00586 0.01806 C -0.00638 0.01806 -0.00677 0.01806 -0.00729 0.01782 C -0.00743 0.01759 -0.00729 0.01713 -0.00743 0.01667 C -0.00756 0.01644 -0.00769 0.01597 -0.00782 0.01574 C -0.00795 0.01482 -0.00821 0.01389 -0.00821 0.01296 C -0.00821 0.01158 -0.00821 0.01042 -0.00808 0.00903 C -0.00795 0.00857 -0.00782 0.00834 -0.00769 0.0081 C -0.00743 0.00764 -0.00716 0.00764 -0.0069 0.00741 C -0.00573 0.00648 -0.00482 0.00672 -0.00352 0.00672 C -0.00248 0.00602 -0.00313 0.00648 -0.00222 0.00417 L -0.00183 0.00324 C -0.00222 0.0088 -0.00156 0.00348 -0.00235 0.00672 C -0.00248 0.00718 -0.00248 0.00764 -0.00261 0.0081 C -0.00274 0.00857 -0.003 0.00926 -0.00313 0.00972 C -0.00339 0.01042 -0.00391 0.01204 -0.00352 0.01181 L -0.003 0.01158 C -0.00287 0.01111 -0.00274 0.01088 -0.00261 0.01042 C -0.00235 0.01019 -0.00222 0.00972 -0.00196 0.00949 C -0.00156 0.00857 -0.0017 0.00787 -0.00117 0.00695 C -0.00104 0.00672 -0.00078 0.00648 -0.00065 0.00625 C -0.00039 0.00648 -0.00013 0.00648 2.18518E-6 0.00672 C 0.00013 0.00695 2.18518E-6 0.00741 0.00013 0.00764 C 0.00039 0.00787 0.00078 0.00741 0.00078 0.00764 " pathEditMode="relative" rAng="0" ptsTypes="AAAAAAAAAAAAAAAAAAAAAAAAAAAAAAAAAAAAAAAAAAAAAAAAAAAAAAAAAAAAAAAAAAAAAAAAAAAAAAAAAAAAAAAAAAAAAAAAAAAAAAAAAAAAAAAAAAAAAAAAAAAAAAAAAAAAAAAAAAAAAAAAAAAAAAAAAAAAAAAA">
                                      <p:cBhvr>
                                        <p:cTn id="136" dur="9000" fill="hold"/>
                                        <p:tgtEl>
                                          <p:spTgt spid="155"/>
                                        </p:tgtEl>
                                        <p:attrNameLst>
                                          <p:attrName>ppt_x</p:attrName>
                                          <p:attrName>ppt_y</p:attrName>
                                        </p:attrNameLst>
                                      </p:cBhvr>
                                      <p:rCtr x="169" y="3749"/>
                                    </p:animMotion>
                                  </p:childTnLst>
                                </p:cTn>
                              </p:par>
                              <p:par>
                                <p:cTn id="137" presetID="0" presetClass="path" presetSubtype="0" repeatCount="indefinite" accel="50000" decel="17000" fill="remove" grpId="0" nodeType="withEffect">
                                  <p:stCondLst>
                                    <p:cond delay="0"/>
                                  </p:stCondLst>
                                  <p:endCondLst>
                                    <p:cond evt="onNext" delay="0">
                                      <p:tgtEl>
                                        <p:sldTgt/>
                                      </p:tgtEl>
                                    </p:cond>
                                  </p:endCondLst>
                                  <p:childTnLst>
                                    <p:animMotion origin="layout" path="M 4.70113E-7 -4.34159E-6 L 4.70113E-7 0.00024 C 0.00091 -0.00138 0.00195 -0.00162 0.00117 -0.0037 C 0.00104 -0.00416 0.00078 -0.00416 0.00065 -0.00439 C 0.00052 -0.00486 0.00039 -0.00509 0.00026 -0.00555 C 0.00013 -0.00578 -0.00026 -0.00601 -0.00039 -0.00648 C -0.00039 -0.00763 -0.00039 -0.00902 -0.00013 -0.00995 C 4.70113E-7 -0.01064 0.00039 -0.01087 0.00065 -0.01134 C 0.00117 -0.01203 0.00117 -0.0118 0.00182 -0.01249 C 0.00195 -0.01272 0.00221 -0.01319 0.00234 -0.01342 C 0.0026 -0.01365 0.00286 -0.01365 0.00299 -0.01388 C 0.00312 -0.01411 0.00312 -0.01458 0.00339 -0.01481 C 0.00352 -0.01527 0.00378 -0.01527 0.00391 -0.0155 C 0.00391 -0.0162 0.00391 -0.01805 0.00339 -0.01874 C 0.00299 -0.0192 0.0026 -0.0192 0.00221 -0.01944 C 0.00117 -0.02013 0.00182 -0.01967 4.70113E-7 -0.02013 C -0.0013 -0.02082 -0.00078 -0.02036 -0.00169 -0.02152 C -0.00182 -0.02175 -0.00195 -0.02221 -0.00195 -0.02244 C -0.00195 -0.02406 -0.00169 -0.02406 -0.00091 -0.02453 C -0.00091 -0.0243 0.00052 -0.02545 0.00078 -0.02568 C 0.00104 -0.02568 0.0013 -0.02592 0.00143 -0.02592 L 0.0026 -0.0273 C 0.00273 -0.02777 0.00286 -0.028 0.00299 -0.02846 C 0.00312 -0.02892 0.00312 -0.02939 0.00312 -0.02985 C 0.00326 -0.03008 0.00326 -0.03054 0.00339 -0.03078 C 0.00326 -0.03193 0.00352 -0.03355 0.00299 -0.03402 C -0.00078 -0.03656 0.00026 -0.03402 -0.00156 -0.03332 C -0.00195 -0.03309 -0.00247 -0.03309 -0.00287 -0.03286 L -0.00404 -0.03216 C -0.00417 -0.03216 -0.00443 -0.03216 -0.00456 -0.03193 C -0.00495 -0.03147 -0.00521 -0.03124 -0.0056 -0.03078 C -0.00573 -0.03078 -0.00599 -0.03054 -0.00612 -0.03054 C -0.00651 -0.03031 -0.00677 -0.03008 -0.00716 -0.02985 C -0.00729 -0.02962 -0.00755 -0.02939 -0.00768 -0.02916 C -0.00807 -0.02892 -0.00833 -0.02892 -0.00873 -0.02869 C -0.00925 -0.02846 -0.00977 -0.02846 -0.01029 -0.028 C -0.01068 -0.02777 -0.0112 -0.02754 -0.01159 -0.0273 C -0.01276 -0.02684 -0.01406 -0.02684 -0.01511 -0.02661 C -0.01524 -0.02615 -0.01537 -0.02592 -0.0155 -0.02522 C -0.01602 -0.02244 -0.01563 -0.01712 -0.0155 -0.0155 C -0.0155 -0.01527 -0.01537 -0.01481 -0.01537 -0.01458 C -0.01511 -0.01388 -0.01459 -0.01249 -0.01459 -0.01226 C -0.01354 -0.01249 -0.01263 -0.01249 -0.01159 -0.01272 C -0.01133 -0.01296 -0.0112 -0.01342 -0.01107 -0.01342 C -0.01055 -0.01365 -0.01016 -0.01319 -0.00964 -0.01319 C -0.00951 -0.01272 -0.00925 -0.01249 -0.00925 -0.01203 C -0.00925 -0.01018 -0.00925 -0.00833 -0.00951 -0.00648 C -0.00964 -0.00578 -0.01003 -0.00509 -0.01029 -0.00439 C -0.01042 -0.00416 -0.01042 -0.0037 -0.01068 -0.00347 C -0.0112 -0.00254 -0.01172 -0.00162 -0.01198 -0.00023 C -0.0125 0.00232 -0.01211 0.00116 -0.01276 0.00278 C -0.01263 0.0044 -0.01289 0.00787 -0.01185 0.00903 C -0.01159 0.00949 -0.01133 0.00926 -0.01107 0.00949 C -0.00899 0.01204 -0.01081 0.00996 -0.00495 0.01042 C -0.00417 0.01065 -0.00326 0.01065 -0.00247 0.01088 C -0.00234 0.01088 -0.00208 0.01088 -0.00195 0.01111 C -0.00143 0.01158 -0.00104 0.01296 -0.00078 0.01366 C -0.00039 0.01528 -0.00013 0.01644 -0.00078 0.01852 C -0.00091 0.01921 -0.00143 0.01921 -0.00195 0.01921 L -0.01029 0.01944 C -0.01068 0.01968 -0.0112 0.01968 -0.01159 0.01991 C -0.01185 0.01991 -0.01198 0.01991 -0.01224 0.02014 C -0.01276 0.02106 -0.01328 0.02176 -0.01354 0.02268 C -0.01367 0.02315 -0.0138 0.02361 -0.01393 0.02407 C -0.01433 0.02546 -0.01433 0.02616 -0.01459 0.02754 C -0.01302 0.0294 -0.0138 0.0287 -0.01224 0.0294 C -0.01016 0.03078 -0.01237 0.0294 -0.01029 0.03032 C -0.0099 0.03055 -0.00912 0.03102 -0.00912 0.03125 C -0.00886 0.03148 -0.0086 0.03171 -0.00847 0.03217 C -0.00833 0.0324 -0.00833 0.03287 -0.00833 0.0331 C -0.0082 0.03356 -0.00807 0.03402 -0.00794 0.03449 C -0.00794 0.03541 -0.00794 0.03634 -0.00807 0.03726 C -0.00833 0.03819 -0.00912 0.03981 -0.00951 0.04074 C -0.00964 0.0412 -0.00964 0.04166 -0.0099 0.04212 C -0.01016 0.04282 -0.01068 0.04351 -0.01107 0.04421 C -0.01133 0.04513 -0.01159 0.0456 -0.01185 0.04675 C -0.01185 0.04722 -0.01198 0.04768 -0.01198 0.04814 C -0.01198 0.04953 -0.01198 0.05115 -0.01185 0.05254 C -0.01172 0.0537 -0.01081 0.05532 -0.01068 0.05601 C -0.01055 0.05647 -0.01055 0.0567 -0.01042 0.05717 C -0.01029 0.05763 -0.00964 0.05925 -0.00951 0.05948 L -0.00886 0.06272 L -0.00873 0.06365 C -0.00886 0.06619 -0.00886 0.06851 -0.00912 0.07105 C -0.00912 0.07152 -0.00938 0.07175 -0.00951 0.07198 C -0.00964 0.07267 -0.00964 0.07337 -0.0099 0.07383 C -0.01029 0.07499 -0.01081 0.07591 -0.0112 0.07684 L -0.01159 0.078 C -0.01211 0.08054 -0.01172 0.07938 -0.01237 0.081 C -0.01289 0.08355 -0.0125 0.08355 -0.0138 0.08239 C -0.01393 0.08239 -0.0142 0.08193 -0.01433 0.0817 C -0.01472 0.08077 -0.01498 0.07985 -0.01537 0.07869 C -0.01537 0.07823 -0.01537 0.078 -0.0155 0.07753 C -0.01563 0.0773 -0.01576 0.07684 -0.01589 0.07661 C -0.01602 0.07591 -0.01615 0.07522 -0.01628 0.07452 L -0.01641 0.07337 C -0.01641 0.07036 -0.01667 0.06804 -0.01589 0.0655 C -0.01576 0.06504 -0.0155 0.06457 -0.01537 0.06411 C -0.01511 0.06295 -0.01511 0.06249 -0.01459 0.06156 C -0.0142 0.0611 -0.01341 0.06018 -0.01341 0.06041 L -0.01263 0.05809 L -0.01224 0.05717 C -0.01211 0.05647 -0.01211 0.05601 -0.01198 0.05532 C -0.01198 0.05462 -0.01185 0.05254 -0.01159 0.05161 C -0.01133 0.05092 -0.0112 0.04999 -0.01081 0.04953 C -0.01068 0.0493 -0.01042 0.04884 -0.01029 0.04884 C -0.0099 0.04837 -0.00912 0.04814 -0.00912 0.04837 C -0.00807 0.04814 -0.00716 0.04814 -0.00612 0.04837 C -0.00586 0.04837 -0.0056 0.0486 -0.00534 0.04884 C -0.00495 0.04907 -0.00456 0.04953 -0.00417 0.05022 L -0.003 0.05231 L -0.00274 0.05439 C -0.0026 0.05462 -0.00247 0.05508 -0.00247 0.05532 C -0.00221 0.05717 -0.00234 0.05624 -0.00208 0.05786 C -0.00208 0.05879 -0.00195 0.05994 -0.00195 0.06087 C -0.00182 0.06318 -0.00169 0.0655 -0.00156 0.06781 C -0.00143 0.06828 -0.00143 0.06897 -0.0013 0.0692 C -0.00117 0.06966 -0.00091 0.07013 -0.00078 0.07036 C -0.00039 0.07059 0.00039 0.07105 0.00039 0.07128 C 0.00117 0.07082 0.00195 0.07082 0.0026 0.07036 C 0.00299 0.07013 0.00378 0.06897 0.00378 0.0692 C 0.00456 0.06272 0.0043 0.06619 0.00391 0.05508 C 0.00391 0.05416 0.00352 0.05022 0.00339 0.04976 L 0.00273 0.04837 C 0.00247 0.04652 0.00286 0.04814 0.00182 0.04606 C 0.00169 0.0456 0.00156 0.04513 0.00143 0.0449 C 0.00117 0.04444 0.00091 0.04421 0.00065 0.04398 C 4.70113E-7 0.04305 4.70113E-7 0.04282 -0.00039 0.04189 C -0.00026 0.03981 -0.00039 0.03773 -0.00013 0.03588 C -0.00013 0.03541 0.00026 0.03495 0.00039 0.03449 C 0.00065 0.03426 0.00078 0.03402 0.00104 0.03379 C 0.00169 0.0331 0.00169 0.03333 0.00234 0.03287 C 0.0026 0.03264 0.00273 0.03217 0.00299 0.03217 C 0.00352 0.03171 0.00456 0.03148 0.00456 0.03171 C 0.00469 0.03125 0.00495 0.03102 0.00508 0.03078 C 0.00586 0.0294 0.0056 0.02847 0.00534 0.02639 C 0.00521 0.02569 0.00482 0.02477 0.00456 0.02407 C 0.00443 0.02361 0.0043 0.02315 0.00417 0.02268 C 0.00391 0.02199 0.00365 0.02153 0.00339 0.02083 C 0.00326 0.0206 0.00312 0.01991 0.00299 0.01944 C 0.00273 0.01898 0.0026 0.01852 0.00234 0.01806 C 0.00221 0.01782 0.00208 0.01736 0.00195 0.01713 C 0.00208 0.0162 0.00208 0.01551 0.00221 0.01458 C 0.00221 0.01389 0.00247 0.0132 0.00273 0.0125 C 0.00326 0.01181 0.00339 0.01204 0.00391 0.01158 C 0.00417 0.01134 0.00443 0.01111 0.00469 0.01088 C 0.00521 0.00996 0.00586 0.00949 0.00612 0.00834 C 0.00638 0.00695 0.00612 0.00764 0.00664 0.00625 C 0.00651 0.00162 0.00677 -0.00069 0.00612 -0.00439 C 0.00599 -0.00486 0.00599 -0.00509 0.00586 -0.00555 C 0.00534 -0.00786 0.00573 -0.00601 0.00495 -0.00786 C 0.00456 -0.00856 0.00417 -0.00995 0.00417 -0.00972 C 0.00404 -0.01041 0.00391 -0.01064 0.00391 -0.0111 C 0.00391 -0.01157 0.00404 -0.01203 0.00417 -0.01249 C 0.00443 -0.01342 0.0056 -0.01458 0.00586 -0.01481 C 0.00612 -0.01504 0.00625 -0.01527 0.00651 -0.0155 L 0.00768 -0.01758 L 0.0082 -0.01874 C 0.00872 -0.02129 0.00807 -0.01805 0.00885 -0.02082 C 0.00951 -0.02337 0.00872 -0.02175 0.00977 -0.0236 L 0.01016 -0.02568 L 0.01042 -0.02661 C 0.01029 -0.02846 0.01042 -0.03054 0.01016 -0.03216 C 0.01003 -0.03332 0.00951 -0.03402 0.00938 -0.03494 C 0.00938 -0.0354 0.00925 -0.03587 0.00925 -0.0361 C 0.00912 -0.03656 0.00899 -0.03679 0.00885 -0.03702 C 0.00872 -0.03749 0.00872 -0.03795 0.00859 -0.03818 C 0.00846 -0.03841 0.0082 -0.03864 0.00807 -0.03888 C 0.00781 -0.03911 0.00768 -0.03957 0.00742 -0.0398 C 0.0069 -0.03957 0.00625 -0.03957 0.00573 -0.03911 C 0.00534 -0.03911 0.00456 -0.03841 0.00456 -0.03818 C 0.0043 -0.03818 0.00417 -0.03772 0.00391 -0.03749 C 0.00365 -0.03726 0.00339 -0.03702 0.00312 -0.03679 C 0.00299 -0.03656 0.00273 -0.03633 0.0026 -0.0361 C 0.00234 -0.03587 0.00208 -0.0354 0.00182 -0.03494 C 0.00013 -0.0324 0.0026 -0.03587 0.00026 -0.03263 C 4.70113E-7 -0.0324 -0.00013 -0.03193 -0.00039 -0.03193 C -0.00091 -0.0317 -0.00156 -0.0317 -0.00208 -0.03147 C -0.00274 -0.0317 -0.00326 -0.0317 -0.00378 -0.03193 C -0.0043 -0.03216 -0.00495 -0.03263 -0.00495 -0.0324 C -0.00534 -0.0324 -0.00625 -0.03193 -0.00651 -0.03124 C -0.00729 -0.02985 -0.00729 -0.02916 -0.00768 -0.0273 C -0.00807 -0.02291 -0.00794 -0.02499 -0.00768 -0.01805 C -0.00768 -0.01712 -0.00755 -0.01458 -0.00729 -0.01342 C -0.00729 -0.01296 -0.00703 -0.01249 -0.0069 -0.01203 C -0.00677 -0.01134 -0.00677 -0.01041 -0.00651 -0.00972 C -0.00638 -0.00902 -0.00612 -0.00833 -0.00599 -0.00763 C -0.00586 -0.00694 -0.00573 -0.00648 -0.0056 -0.00578 C -0.00482 -0.00324 -0.00547 -0.00648 -0.00495 -0.0037 C -0.00508 -0.00277 -0.00495 -0.00162 -0.00521 -0.00069 C -0.00534 -0.00023 -0.0056 -0.00023 -0.00573 -0.00023 C -0.00599 -0.00046 -0.00586 -0.00092 -0.00599 -0.00138 C -0.00599 -0.00185 -0.00612 -0.00231 -0.00612 -0.00277 C -0.00638 -0.00254 -0.00677 -0.00277 -0.0069 -0.00231 C -0.00716 -0.00208 -0.00716 -0.00162 -0.00716 -0.00138 C -0.00716 -0.00046 -0.00677 0.00024 -0.00638 0.0007 C -0.00625 0.00093 -0.00599 0.00093 -0.00573 0.00116 C -0.00391 0.00324 -0.00443 0.00301 -0.00013 0.00116 C 0.00013 0.00093 -0.00052 0.00024 -0.00078 -0.00023 C -0.00091 -0.00046 -0.00117 -0.00069 -0.0013 -0.00092 C -0.00156 -0.00138 -0.00169 -0.00162 -0.00195 -0.00208 C -0.00195 -0.00231 -0.00208 -0.00277 -0.00208 -0.003 C -0.00221 -0.00393 -0.00221 -0.00486 -0.00234 -0.00578 C -0.00274 -0.00879 -0.0026 -0.00578 -0.00326 -0.00833 C -0.00339 -0.00856 -0.00326 -0.00902 -0.00326 -0.00925 " pathEditMode="relative" rAng="0" ptsTypes="AAAAAAAAAAAAAAAAAAAAAAAAAAAAAAAAAAAAAAAAAAAAAAAAAAAAAAAAAAAAAAAAAAAAAAAAAAAAAAAAAAAAAAAAAAAAAAAAAAAAAAAAAAAAAAAAAAAAAAAAAAAAAAAAAAAAAAAAAAAAAAAAAAAAAAAAAAAAAAAAAAAAAAAAAAAAAAAAAAAAAAAAAAAAAAAAAAAAAAAAAAAAA">
                                      <p:cBhvr>
                                        <p:cTn id="138" dur="9000" fill="hold"/>
                                        <p:tgtEl>
                                          <p:spTgt spid="159"/>
                                        </p:tgtEl>
                                        <p:attrNameLst>
                                          <p:attrName>ppt_x</p:attrName>
                                          <p:attrName>ppt_y</p:attrName>
                                        </p:attrNameLst>
                                      </p:cBhvr>
                                      <p:rCtr x="-313" y="2152"/>
                                    </p:animMotion>
                                  </p:childTnLst>
                                </p:cTn>
                              </p:par>
                              <p:par>
                                <p:cTn id="139" presetID="0" presetClass="path" presetSubtype="0" repeatCount="indefinite" accel="50000" decel="50000" fill="remove" grpId="0" nodeType="withEffect">
                                  <p:stCondLst>
                                    <p:cond delay="0"/>
                                  </p:stCondLst>
                                  <p:endCondLst>
                                    <p:cond evt="onNext" delay="0">
                                      <p:tgtEl>
                                        <p:sldTgt/>
                                      </p:tgtEl>
                                    </p:cond>
                                  </p:endCondLst>
                                  <p:childTnLst>
                                    <p:animMotion origin="layout" path="M -2.40787E-6 -1.35154E-6 L -2.40787E-6 0.00023 C 0.00026 -0.00116 0.00052 -0.00254 0.00065 -0.0037 C 0.00078 -0.0044 0.00078 -0.00509 0.00091 -0.00578 C 0.00091 -0.00625 0.00104 -0.00671 0.00104 -0.00717 C 0.00117 -0.00787 0.00117 -0.00856 0.0013 -0.00926 C 0.00143 -0.01041 0.00157 -0.0118 0.00222 -0.0125 C 0.00261 -0.01273 0.00287 -0.01273 0.00326 -0.01273 C 0.0043 -0.01296 0.00534 -0.01296 0.00638 -0.01319 L 0.00769 -0.01342 C 0.00821 -0.01365 0.00899 -0.01388 0.00951 -0.01412 C 0.0099 -0.01458 0.01016 -0.01481 0.01042 -0.01527 C 0.01107 -0.0162 0.0112 -0.01666 0.01159 -0.01759 C 0.01185 -0.02013 0.01198 -0.02013 0.01159 -0.02291 C 0.01146 -0.0243 0.0112 -0.0243 0.01068 -0.02499 C 0.01042 -0.02522 0.01016 -0.02569 0.0099 -0.02592 C 0.00938 -0.02661 0.00808 -0.02661 0.00769 -0.02661 C 0.00743 -0.02684 0.00716 -0.02708 0.0069 -0.02708 C 0.00651 -0.02731 0.00612 -0.02731 0.00573 -0.02731 C 0.00547 -0.02754 0.00521 -0.02777 0.00495 -0.02777 C 0.00469 -0.028 0.0043 -0.028 0.00404 -0.028 C 0.00365 -0.0287 0.00313 -0.02916 0.00287 -0.02985 C 0.00274 -0.03008 0.00274 -0.03055 0.00261 -0.03078 C 0.00274 -0.03124 0.00274 -0.0317 0.00287 -0.03194 C 0.00313 -0.0324 0.00352 -0.0324 0.00378 -0.03263 C 0.00404 -0.03286 0.00417 -0.03286 0.00443 -0.03309 C 0.00599 -0.03332 0.00769 -0.03356 0.00925 -0.03379 C 0.00951 -0.03379 0.00964 -0.03379 0.0099 -0.03402 C 0.01081 -0.03471 0.01094 -0.03587 0.01159 -0.03749 C 0.01276 -0.04027 0.01172 -0.03772 0.01263 -0.04027 C 0.01276 -0.04073 0.01289 -0.04096 0.01302 -0.04142 C 0.01316 -0.04189 0.01342 -0.04258 0.01355 -0.04304 C 0.01368 -0.04374 0.01368 -0.0442 0.01381 -0.0449 C 0.01381 -0.04536 0.01394 -0.04582 0.01394 -0.04628 C 0.01394 -0.04767 0.01394 -0.04906 0.01381 -0.05045 C 0.01368 -0.05091 0.01355 -0.05138 0.01342 -0.05184 C 0.01342 -0.05323 0.01342 -0.05462 0.01355 -0.056 C 0.01368 -0.05647 0.01394 -0.0567 0.0142 -0.05693 C 0.01459 -0.05739 0.01498 -0.05786 0.01537 -0.05832 L 0.01615 -0.05948 C 0.01615 -0.05971 0.01628 -0.06017 0.01628 -0.0604 C 0.01641 -0.0611 0.01667 -0.06156 0.01667 -0.06225 C 0.0168 -0.06457 0.01667 -0.06688 0.01654 -0.0692 C 0.01641 -0.07058 0.01589 -0.07197 0.01576 -0.07336 C 0.01563 -0.07382 0.01563 -0.07429 0.0155 -0.07475 C 0.0155 -0.07521 0.01537 -0.07568 0.01511 -0.07614 C 0.01498 -0.07683 0.01472 -0.07776 0.01433 -0.07822 C 0.01381 -0.07892 0.01342 -0.07938 0.01302 -0.0803 C 0.01289 -0.08054 0.01276 -0.081 0.01263 -0.08123 C 0.01237 -0.08192 0.01159 -0.08354 0.0112 -0.08401 C 0.01107 -0.08447 0.01068 -0.08447 0.01042 -0.0847 C 0.01003 -0.0847 0.00951 -0.08493 0.00912 -0.08447 C 0.00873 -0.08401 0.00873 -0.08331 0.00847 -0.08262 C 0.00821 -0.08169 0.00808 -0.08077 0.00756 -0.07984 C 0.00743 -0.07961 0.00716 -0.07961 0.0069 -0.07961 C 0.00664 -0.07915 0.00599 -0.07822 0.0056 -0.07776 C 0.00534 -0.07753 0.00508 -0.07753 0.00482 -0.07706 C 0.00365 -0.07591 0.00378 -0.07614 0.003 -0.07475 L 0.00248 -0.07151 C 0.00209 -0.06989 0.00209 -0.06873 0.00143 -0.06734 C 0.00104 -0.06642 0.00091 -0.06619 0.00039 -0.06572 C -2.40787E-6 -0.06526 -0.00026 -0.06503 -0.00065 -0.06457 C -0.00091 -0.06434 -0.00117 -0.0641 -0.00143 -0.06387 C -0.00169 -0.06364 -0.00182 -0.06341 -0.00195 -0.06318 C -0.00247 -0.0611 -0.00234 -0.06225 -0.00182 -0.05832 C -0.00169 -0.05739 -0.00143 -0.05554 -0.00143 -0.05531 C -0.00156 -0.05392 -0.00156 -0.0523 -0.00182 -0.05068 C -0.00195 -0.04999 -0.00221 -0.04952 -0.00234 -0.04906 C -0.0026 -0.04837 -0.0026 -0.04767 -0.00273 -0.04698 C -0.00286 -0.04652 -0.00312 -0.04628 -0.00312 -0.04582 C -0.00338 -0.04536 -0.00364 -0.04466 -0.00377 -0.0442 C -0.00403 -0.04304 -0.0043 -0.04189 -0.00456 -0.04073 C -0.00469 -0.03888 -0.00495 -0.03656 -0.00456 -0.03471 C -0.0043 -0.03379 -0.00403 -0.03286 -0.00377 -0.03194 C -0.00351 -0.03124 -0.00325 -0.03055 -0.00299 -0.02985 C -0.0026 -0.0287 -0.00195 -0.02638 -0.00195 -0.02615 C -0.00208 -0.02569 -0.00195 -0.02175 -0.00234 -0.02013 C -0.00247 -0.01967 -0.00273 -0.01944 -0.00273 -0.01898 C -0.00312 -0.01805 -0.00351 -0.0162 -0.00351 -0.01597 C -0.00364 -0.0155 -0.00364 -0.01481 -0.00377 -0.01412 C -0.00377 -0.01342 -0.0039 -0.0125 -0.0039 -0.0118 C -0.00403 -0.01088 -0.00416 -0.01018 -0.0043 -0.00926 C -0.0043 -0.0081 -0.0043 -0.00671 -0.00416 -0.00555 C -0.00403 -0.00486 -0.00377 -0.00347 -0.00377 -0.00324 C -0.0039 -0.00069 -0.00377 -0.00046 -0.00416 0.00139 C -0.00416 0.00185 -0.0043 0.00208 -0.0043 0.00255 C -0.00443 0.00278 -0.00456 0.00324 -0.00469 0.00347 C -0.00469 0.00463 -0.00469 0.00556 -0.00456 0.00671 C -0.00456 0.00694 -0.00443 0.00741 -0.0043 0.00764 C -0.00416 0.0081 -0.00403 0.00856 -0.00377 0.0088 C -0.00312 0.00949 -0.00221 0.00949 -0.00143 0.00972 C -0.00091 0.01018 -0.00052 0.01065 -2.40787E-6 0.01088 C 0.00091 0.01134 0.00196 0.01157 0.00287 0.01227 C 0.00313 0.0125 0.00352 0.01273 0.00378 0.01296 C 0.0043 0.01319 0.00482 0.01342 0.00534 0.01366 L 0.00612 0.01389 C 0.00638 0.01435 0.0073 0.01528 0.00756 0.01528 C 0.00808 0.01551 0.00873 0.01504 0.00925 0.01504 C 0.00977 0.01412 0.01042 0.01319 0.01081 0.01227 C 0.01159 0.01042 0.0112 0.01111 0.01224 0.00972 C 0.01237 0.00926 0.0125 0.0088 0.01263 0.00833 C 0.01316 0.00718 0.01329 0.00741 0.01394 0.00671 C 0.01511 0.00556 0.01407 0.00625 0.01511 0.00556 C 0.01537 0.00532 0.01576 0.00509 0.01576 0.00463 C 0.01576 0.00278 0.0155 0.00093 0.01511 -0.00069 C 0.01511 -0.00116 0.01459 -0.00116 0.01433 -0.00139 C 0.01394 -0.00162 0.01342 -0.00185 0.01302 -0.00208 C 0.01263 -0.00185 0.01068 -0.00162 0.01003 -0.00139 C 0.00951 -0.00116 0.00899 -0.00069 0.00847 -0.00023 C 0.00834 -0.00023 0.00808 -1.35154E-6 0.00795 -1.35154E-6 C 0.00782 0.00023 0.00703 0.00139 0.00677 0.00116 C 0.00664 0.00093 0.00664 0.00046 0.00651 -1.35154E-6 C 0.00664 -0.00023 0.0069 -0.00069 0.00677 -0.00092 C 0.00664 -0.00139 0.00638 -0.00162 0.00612 -0.00162 C 0.00586 -0.00162 0.00547 -0.00116 0.00521 -0.00092 C 0.00495 -0.00092 0.00482 -0.00069 0.00456 -0.00069 C 0.00417 -0.00023 0.00391 0.00023 0.00339 0.00046 C 0.00326 0.0007 0.00287 0.0007 0.00261 0.0007 C 0.00222 0.00093 0.00143 0.00139 0.00143 0.00162 C 0.00157 0.00185 0.0017 0.00232 0.00183 0.00278 C 0.00196 0.00324 0.00222 0.00347 0.00222 0.00394 C 0.00235 0.00417 0.00235 0.00463 0.00248 0.00486 C 0.00222 0.00509 0.00209 0.00579 0.00183 0.00556 C 0.0017 0.00556 0.00196 0.00486 0.00209 0.00463 C 0.00235 0.00417 0.00261 0.00417 0.00287 0.00394 C 0.00391 0.00278 0.00443 0.00208 0.00287 0.00417 C 0.00287 0.0037 0.003 0.00301 0.003 0.00255 C 0.00313 0.00162 0.00313 0.00093 0.00326 -1.35154E-6 C 0.00339 -0.00069 0.00378 -0.00231 0.00404 -0.00301 C 0.00482 -0.00555 0.00404 -0.00208 0.00495 -0.00648 C 0.00508 -0.00694 0.00534 -0.0074 0.00521 -0.00764 C 0.00508 -0.00787 0.00469 -0.00764 0.00443 -0.00764 " pathEditMode="relative" rAng="0" ptsTypes="AAAAAAAAAAAAAAAAAAAAAAAAAAAAAAAAAAAAAAAAAAAAAAAAAAAAAAAAAAAAAAAAAAAAAAAAAAAAAAAAAAAAAAAAAAAAAAAAAAAAAAAAAAAAAAAAAAAAAAAAAAAAAAAAAAAA">
                                      <p:cBhvr>
                                        <p:cTn id="140" dur="9000" fill="hold"/>
                                        <p:tgtEl>
                                          <p:spTgt spid="160"/>
                                        </p:tgtEl>
                                        <p:attrNameLst>
                                          <p:attrName>ppt_x</p:attrName>
                                          <p:attrName>ppt_y</p:attrName>
                                        </p:attrNameLst>
                                      </p:cBhvr>
                                      <p:rCtr x="586" y="-3495"/>
                                    </p:animMotion>
                                  </p:childTnLst>
                                </p:cTn>
                              </p:par>
                              <p:par>
                                <p:cTn id="141" presetID="0" presetClass="path" presetSubtype="0" repeatCount="indefinite" accel="50000" decel="50000" fill="remove" grpId="0" nodeType="withEffect">
                                  <p:stCondLst>
                                    <p:cond delay="0"/>
                                  </p:stCondLst>
                                  <p:endCondLst>
                                    <p:cond evt="onNext" delay="0">
                                      <p:tgtEl>
                                        <p:sldTgt/>
                                      </p:tgtEl>
                                    </p:cond>
                                  </p:endCondLst>
                                  <p:childTnLst>
                                    <p:animMotion origin="layout" path="M -4.31046E-7 2.95533E-6 L -4.31046E-7 0.00023 C 0.00013 0.00185 0.00026 0.00625 0.00039 0.00833 C 0.00039 0.00879 0.00052 0.00925 0.00065 0.00972 C 0.00104 0.01643 0.00039 0.0081 0.00117 0.01597 C 0.0013 0.01735 0.0013 0.01874 0.00156 0.02013 C 0.00169 0.02059 0.00169 0.02083 0.00182 0.02129 C 0.00182 0.02152 0.00208 0.02198 0.00221 0.02221 C 0.00234 0.02291 0.00247 0.0236 0.0026 0.0243 C 0.0026 0.02476 0.0026 0.02522 0.00274 0.02569 C 0.00287 0.02638 0.00313 0.02777 0.00313 0.028 C 0.00313 0.03101 0.003 0.03402 0.003 0.03726 C 0.00287 0.03818 0.0026 0.03841 0.00234 0.03934 C 0.00156 0.04212 0.00287 0.03841 0.00182 0.04142 C 0.00182 0.04235 0.00182 0.04513 0.00221 0.04651 C 0.00221 0.04698 0.00247 0.04721 0.0026 0.04767 C 0.00274 0.04813 0.00274 0.0486 0.003 0.04906 C 0.00313 0.04975 0.00378 0.05114 0.00378 0.05137 C 0.00443 0.05485 0.00326 0.04906 0.0043 0.05323 C 0.00443 0.05369 0.00456 0.05438 0.00469 0.05531 L 0.00508 0.05809 C 0.00508 0.05878 0.00508 0.05971 0.00495 0.0604 C 0.00443 0.06318 0.00195 0.06109 0.00104 0.06109 C 0.00078 0.06086 0.00039 0.06063 0.00026 0.0604 C -0.00013 0.05994 -0.00026 0.05901 -0.00039 0.05832 C -0.00039 0.05716 -0.00052 0.056 -0.00052 0.05485 C -0.00078 0.05184 -0.00091 0.05299 -0.00117 0.05114 C -0.00169 0.04744 -0.00078 0.05253 -0.00169 0.04767 L -0.00195 0.04651 C -0.00182 0.04281 -0.00195 0.03911 -0.00169 0.03541 C -0.00169 0.03471 -0.00143 0.03402 -0.0013 0.03332 L -0.00117 0.0324 C -0.00117 0.03008 -0.00104 0.02476 -0.00156 0.02152 C -0.00208 0.01828 -0.00156 0.02036 -0.00247 0.01851 C -0.00286 0.01782 -0.00326 0.01643 -0.00326 0.01666 C -0.00339 0.01573 -0.00365 0.01388 -0.00365 0.01319 C -0.00378 0.01087 -0.00378 0.00856 -0.00391 0.00625 C -0.00391 0.00578 -0.00417 0.00555 -0.0043 0.00532 C -0.00508 0.0037 -0.00456 0.00486 -0.00547 0.00347 C -0.00599 0.00277 -0.00599 0.00254 -0.00638 0.00139 C -0.00651 0.00092 -0.00651 0.00046 -0.00664 2.95533E-6 C -0.00664 -0.00023 -0.00677 -0.0007 -0.00677 -0.00093 C -0.00677 -0.00371 -0.00677 -0.00625 -0.00638 -0.00903 C -0.00638 -0.00949 -0.00625 -0.00995 -0.00625 -0.01042 C -0.00612 -0.01111 -0.00586 -0.01181 -0.00586 -0.0125 C -0.00573 -0.01319 -0.00547 -0.01574 -0.00521 -0.0162 C -0.00495 -0.0169 -0.00456 -0.01759 -0.00404 -0.01805 C -0.00378 -0.01829 -0.00352 -0.01829 -0.00326 -0.01829 C -0.0013 -0.01944 -0.00443 -0.01805 -0.00195 -0.01898 C -0.00169 -0.01921 -0.00143 -0.01944 -0.00117 -0.01967 C -0.00078 -0.02014 -0.00039 -0.02083 -4.31046E-7 -0.02106 C 0.00026 -0.02129 0.00052 -0.02153 0.00078 -0.02176 C 0.0013 -0.02222 0.00156 -0.02268 0.00195 -0.02361 C 0.00208 -0.02384 0.00221 -0.0243 0.00234 -0.02453 C 0.00234 -0.02615 0.00234 -0.02754 0.00221 -0.02916 C 0.00208 -0.02963 0.00182 -0.02986 0.00156 -0.03009 C 0.00117 -0.03055 0.00078 -0.03101 0.00039 -0.03148 C -4.31046E-7 -0.03194 -0.00039 -0.03171 -0.00078 -0.03217 C -0.0013 -0.03287 -0.00143 -0.0331 -0.00208 -0.03356 C -0.00234 -0.03379 -0.00247 -0.03379 -0.00273 -0.03402 C -0.00299 -0.03541 -0.00312 -0.03564 -0.00273 -0.03749 C -0.0026 -0.03819 -0.00104 -0.03981 -0.00091 -0.03981 C -0.00078 -0.04004 -0.00052 -0.04004 -0.00039 -0.04027 C -4.31046E-7 -0.0405 0.00078 -0.04166 0.00078 -0.04143 C 0.00091 -0.04189 0.00104 -0.04235 0.00104 -0.04259 C 0.00078 -0.04305 0.00052 -0.04351 0.00026 -0.04374 C -0.00052 -0.04421 -0.00117 -0.04444 -0.00195 -0.04467 C -0.00326 -0.04513 -0.00221 -0.0449 -0.00326 -0.04536 C -0.00352 -0.04559 -0.00378 -0.04559 -0.00404 -0.04583 C -0.00534 -0.04721 -0.00391 -0.04583 -0.0056 -0.04675 C -0.00586 -0.04698 -0.00612 -0.04721 -0.00638 -0.04745 C -0.00664 -0.04768 -0.00677 -0.04768 -0.00703 -0.04791 C -0.00716 -0.04814 -0.00742 -0.04837 -0.00755 -0.04883 C -0.00781 -0.04953 -0.00833 -0.05092 -0.00833 -0.05069 C -0.0082 -0.05254 -0.0082 -0.053 -0.00742 -0.05439 C -0.00716 -0.05485 -0.00703 -0.05531 -0.00677 -0.05555 C -0.00651 -0.05578 -0.00625 -0.05578 -0.00599 -0.05578 C -0.00599 -0.05624 -0.00573 -0.05647 -0.00586 -0.05693 C -0.00599 -0.05717 -0.00638 -0.05693 -0.00664 -0.05717 C -0.00846 -0.05855 -0.00547 -0.05717 -0.0082 -0.05855 C -0.00846 -0.05879 -0.00885 -0.05879 -0.00912 -0.05902 C -0.00938 -0.05902 -0.00964 -0.05925 -0.0099 -0.05925 C -0.01016 -0.05948 -0.01042 -0.05971 -0.01068 -0.05994 C -0.01094 -0.06017 -0.01094 -0.06064 -0.01107 -0.0611 C -0.0112 -0.06133 -0.0112 -0.06179 -0.01133 -0.06203 C -0.01146 -0.06272 -0.01146 -0.06388 -0.01172 -0.06457 C -0.01185 -0.0655 -0.0125 -0.06735 -0.0125 -0.06712 C -0.01237 -0.06897 -0.01237 -0.07082 -0.01224 -0.07244 C -0.01224 -0.0729 -0.01198 -0.07313 -0.01185 -0.0736 C -0.01172 -0.07383 -0.01146 -0.07637 -0.01146 -0.07661 C -0.01159 -0.0773 -0.01159 -0.07799 -0.01172 -0.07869 C -0.01185 -0.07985 -0.01198 -0.08008 -0.01224 -0.08123 C -0.01237 -0.08147 -0.01237 -0.08193 -0.0125 -0.08216 C -0.01237 -0.08309 -0.01237 -0.08424 -0.01185 -0.08494 C -0.0112 -0.08586 -0.01107 -0.0854 -0.01055 -0.08609 C -0.01029 -0.08609 -0.01016 -0.08656 -0.0099 -0.08679 C -0.00664 -0.08702 -0.00326 -0.08702 -4.31046E-7 -0.08702 C 0.00026 -0.08725 0.00052 -0.08725 0.00078 -0.08748 C 0.00117 -0.08748 0.00156 -0.08795 0.00195 -0.08818 L 0.00313 -0.08887 L 0.00378 -0.0891 L 0.0043 -0.08933 C 0.00482 -0.08933 0.00547 -0.08933 0.00586 -0.08887 C 0.00599 -0.08864 0.00638 -0.08656 0.00651 -0.08609 C 0.00638 -0.07938 0.00638 -0.0729 0.00625 -0.06619 C 0.00625 -0.0648 0.00586 -0.06457 0.00547 -0.06341 C 0.00521 -0.06272 0.00495 -0.06203 0.00469 -0.06133 C 0.00456 -0.06087 0.00443 -0.06041 0.0043 -0.05994 C 0.00417 -0.05925 0.00391 -0.05786 0.00391 -0.05763 C 0.00417 -0.05508 0.00404 -0.05647 0.00456 -0.05369 L 0.00469 -0.05277 C 0.00469 -0.05138 0.00482 -0.04999 0.00456 -0.04883 C 0.00443 -0.0486 0.00339 -0.04791 0.00313 -0.04791 C 0.0026 -0.04768 0.00156 -0.04721 0.00156 -0.04698 C 0.0013 -0.04698 0.00104 -0.04675 0.00078 -0.04652 C 0.00065 -0.04629 0.00039 -0.04583 0.00026 -0.04583 C -0.00013 -0.04559 -0.00039 -0.04559 -0.00078 -0.04536 C -0.00091 -0.04536 -0.00117 -0.04513 -0.0013 -0.04513 C -0.00195 -0.04467 -0.00247 -0.04421 -0.00312 -0.04374 C -0.00378 -0.04305 -0.0043 -0.04235 -0.00482 -0.04166 C -0.00508 -0.0412 -0.00521 -0.04073 -0.00547 -0.0405 C -0.00586 -0.04027 -0.00625 -0.04027 -0.00664 -0.03981 L -0.00742 -0.03911 C -0.00859 -0.03703 -0.00729 -0.03911 -0.00912 -0.0368 C -0.0099 -0.03564 -0.01068 -0.03449 -0.01172 -0.03425 L -0.01406 -0.03402 C -0.01511 -0.03333 -0.01406 -0.03402 -0.01524 -0.03287 C -0.0155 -0.03263 -0.01576 -0.0324 -0.01602 -0.03217 C -0.01641 -0.03171 -0.0168 -0.03125 -0.01719 -0.03055 C -0.01875 -0.02685 -0.01719 -0.02963 -0.01849 -0.02731 C -0.01862 -0.02685 -0.01862 -0.02639 -0.01862 -0.02592 C -0.01862 -0.02546 -0.01862 -0.02477 -0.01849 -0.0243 C -0.01823 -0.02291 -0.0181 -0.02199 -0.01771 -0.02083 C -0.01758 -0.02037 -0.01745 -0.01991 -0.01732 -0.01967 C -0.01719 -0.01944 -0.01693 -0.01921 -0.0168 -0.01898 C -0.01667 -0.01852 -0.01667 -0.01782 -0.01654 -0.01736 C -0.01654 -0.0169 -0.01641 -0.01643 -0.01641 -0.01597 C -0.01641 -0.01435 -0.01654 -0.01111 -0.0168 -0.00926 C -0.0168 -0.00903 -0.01693 -0.00857 -0.01693 -0.00833 C -0.0168 -0.00533 -0.01693 -0.00394 -0.01654 -0.00139 C -0.01654 -0.00093 -0.01641 -0.0007 -0.01641 -0.00023 C -0.01628 0.00162 -0.01628 0.00347 -0.01615 0.00532 C -0.01615 0.00555 -0.01589 0.00601 -0.01576 0.00625 C -0.01563 0.00717 -0.01563 0.00833 -0.01537 0.00902 C -0.01524 0.00949 -0.01485 0.00925 -0.01458 0.00949 C -0.01432 0.00902 -0.01393 0.00879 -0.01367 0.00833 C -0.01341 0.0081 -0.01341 0.00763 -0.01341 0.0074 C -0.01328 0.00671 -0.01328 0.00625 -0.01328 0.00555 C -0.01315 0.00486 -0.01289 0.00416 -0.01289 0.00347 C -0.01276 0.00231 -0.01263 0.00162 -0.0125 0.00046 C -0.01237 2.95533E-6 -0.01237 -0.00023 -0.01224 -0.0007 C -0.01068 -0.00486 -0.0125 0.00115 -0.01133 -0.00278 C -0.0112 -0.00324 -0.01107 -0.00371 -0.01094 -0.00417 C -0.01068 -0.0044 -0.01042 -0.00463 -0.01016 -0.00486 C -0.00951 -0.00509 -0.00781 -0.00533 -0.00742 -0.00556 L -0.00247 -0.00625 C -0.00026 -0.01227 -0.00286 -0.00463 -0.00156 -0.01042 C -0.00117 -0.01181 -0.00078 -0.0125 -0.00013 -0.01343 C 0.00013 -0.01343 0.00039 -0.01343 0.00065 -0.01319 C 0.00091 -0.0125 0.00104 -0.01111 0.00104 -0.01088 C 0.00091 -0.01019 0.00078 -0.00926 0.00078 -0.00833 C 0.00078 -0.00787 0.00078 -0.00695 0.00104 -0.00695 C 0.00117 -0.00671 0.0013 -0.00764 0.00143 -0.00787 C 0.00182 -0.01065 0.00182 -0.01042 0.00182 -0.00833 " pathEditMode="relative" rAng="0" ptsTypes="AAAAAAAAAAAAAAAAAAAAAAAAAAAAAAAAAAAAAAAAAAAAAAAAAAAAAAAAAAAAAAAAAAAAAAAAAAAAAAAAAAAAAAAAAAAAAAAAAAAAAAAAAAAAAAAAAAAAAAAAAAAAAAAAAAAAAAAAAAAAAAAAAAAAAAAAAAAAAAAAAAAA">
                                      <p:cBhvr>
                                        <p:cTn id="142" dur="9000" fill="hold"/>
                                        <p:tgtEl>
                                          <p:spTgt spid="161"/>
                                        </p:tgtEl>
                                        <p:attrNameLst>
                                          <p:attrName>ppt_x</p:attrName>
                                          <p:attrName>ppt_y</p:attrName>
                                        </p:attrNameLst>
                                      </p:cBhvr>
                                      <p:rCtr x="-612" y="-1389"/>
                                    </p:animMotion>
                                  </p:childTnLst>
                                </p:cTn>
                              </p:par>
                              <p:par>
                                <p:cTn id="143" presetID="0" presetClass="path" presetSubtype="0" repeatCount="indefinite" accel="50000" decel="50000" fill="remove" grpId="0" nodeType="withEffect">
                                  <p:stCondLst>
                                    <p:cond delay="500"/>
                                  </p:stCondLst>
                                  <p:endCondLst>
                                    <p:cond evt="onNext" delay="0">
                                      <p:tgtEl>
                                        <p:sldTgt/>
                                      </p:tgtEl>
                                    </p:cond>
                                  </p:endCondLst>
                                  <p:childTnLst>
                                    <p:animMotion origin="layout" path="M 4.162E-6 0.00023 L 4.162E-6 0.00046 C -0.00066 0.00046 -0.00118 0.00046 -0.00183 0.0007 C -0.00235 0.0007 -0.003 0.00116 -0.00352 0.00139 C -0.00378 0.00162 -0.00391 0.00185 -0.00417 0.00208 C -0.00443 0.00232 -0.00469 0.00278 -0.00495 0.00301 C -0.00521 0.00324 -0.00547 0.00324 -0.00573 0.00347 C -0.00586 0.00347 -0.00612 0.0037 -0.00625 0.0037 C -0.00652 0.00394 -0.00665 0.0044 -0.00691 0.0044 C -0.00717 0.00463 -0.00795 0.00509 -0.00821 0.00509 C -0.00873 0.00579 -0.00912 0.00602 -0.00938 0.00694 C -0.00951 0.00718 -0.00951 0.00764 -0.00964 0.00787 C -0.00977 0.00856 -0.01016 0.00926 -0.01042 0.00995 L -0.01081 0.01134 C -0.01198 0.02014 -0.01094 0.0118 -0.01133 0.03148 C -0.01133 0.0331 -0.01185 0.03379 -0.01238 0.03495 L -0.01277 0.0361 L -0.01316 0.03703 L -0.01355 0.03819 C -0.01355 0.03865 -0.01368 0.03934 -0.01368 0.03981 C -0.01381 0.04027 -0.01394 0.0405 -0.01394 0.04096 C -0.01407 0.04328 -0.01394 0.04559 -0.01407 0.04791 C -0.01407 0.04814 -0.0142 0.0486 -0.01433 0.04883 C -0.01446 0.04999 -0.01472 0.0523 -0.01472 0.05254 C -0.01472 0.05277 -0.01459 0.05624 -0.01433 0.05716 C -0.01407 0.05786 -0.01355 0.05925 -0.01355 0.05948 C -0.01342 0.05971 -0.01342 0.06017 -0.01329 0.06064 C -0.01251 0.06434 -0.01329 0.05994 -0.01277 0.06341 C -0.01277 0.06503 -0.01277 0.06642 -0.0129 0.06804 C -0.01303 0.0685 -0.01329 0.06874 -0.01329 0.06943 C -0.01381 0.07313 -0.01303 0.07198 -0.01394 0.07637 C -0.0142 0.07822 -0.01394 0.0766 -0.01433 0.07915 C -0.01433 0.07961 -0.01446 0.08008 -0.01446 0.08054 C -0.01472 0.08216 -0.01459 0.08216 -0.01485 0.08355 C -0.01498 0.08401 -0.01498 0.08424 -0.01511 0.0847 C -0.01537 0.08586 -0.0155 0.08563 -0.01602 0.08679 C -0.01758 0.0898 -0.01576 0.08656 -0.01719 0.0891 C -0.01732 0.08956 -0.01732 0.0898 -0.01745 0.09026 C -0.01745 0.09188 -0.01745 0.09373 -0.01758 0.09535 C -0.01758 0.09581 -0.01771 0.09442 -0.01785 0.09396 C -0.01785 0.0935 -0.01811 0.09327 -0.01824 0.09304 C -0.01837 0.09234 -0.01863 0.09095 -0.01863 0.09118 C -0.0185 0.08864 -0.0185 0.08656 -0.01837 0.08424 C -0.01837 0.08355 -0.01811 0.08262 -0.01798 0.08193 C -0.01771 0.07984 -0.01798 0.081 -0.01745 0.07938 C -0.01745 0.07846 -0.01745 0.07753 -0.01758 0.0766 C -0.01771 0.07591 -0.01785 0.07522 -0.01798 0.07452 L -0.01824 0.0736 C -0.01824 0.07313 -0.01837 0.0729 -0.01837 0.07244 C -0.0185 0.07198 -0.0185 0.07151 -0.01863 0.07105 C -0.01863 0.07036 -0.01863 0.06966 -0.01876 0.06897 C -0.01876 0.06874 -0.01889 0.06827 -0.01902 0.06804 C -0.01902 0.06179 -0.01889 0.05578 -0.01915 0.04953 C -0.01915 0.04906 -0.02019 0.04698 -0.02032 0.04652 C -0.02058 0.04582 -0.02084 0.04513 -0.0211 0.04444 C -0.02292 0.03888 -0.02123 0.04351 -0.02227 0.0405 C -0.0224 0.04004 -0.0224 0.03958 -0.0224 0.03911 C -0.0224 0.03842 -0.0224 0.03541 -0.02214 0.03402 C -0.02175 0.03263 -0.02162 0.0331 -0.0211 0.03194 C -0.02097 0.03148 -0.02084 0.03124 -0.02071 0.03078 C -0.0198 0.02893 -0.0198 0.02916 -0.01902 0.028 C -0.01863 0.02708 -0.01837 0.02685 -0.01824 0.02569 C -0.01798 0.025 -0.01798 0.0243 -0.01785 0.02361 C -0.01771 0.02314 -0.01758 0.02291 -0.01758 0.02245 L -0.01745 0.02037 C -0.01732 0.01898 -0.01732 0.01736 -0.01719 0.01597 C -0.01706 0.01504 -0.0168 0.01389 -0.01667 0.01273 C -0.01628 0.01042 -0.01667 0.01227 -0.01602 0.00995 C -0.01589 0.00949 -0.01576 0.0088 -0.01563 0.00833 C -0.01537 0.00741 -0.01511 0.00694 -0.01472 0.00625 C -0.0142 0.00394 -0.01485 0.00648 -0.01394 0.00417 C -0.01368 0.0037 -0.01368 0.00324 -0.01355 0.00278 C -0.01329 0.00208 -0.0129 0.00139 -0.01277 0.0007 C -0.01225 -0.00116 -0.01238 -0.00023 -0.01212 -0.00185 C -0.01225 -0.00301 -0.01212 -0.00416 -0.01238 -0.00532 C -0.01238 -0.00578 -0.01264 -0.00602 -0.0129 -0.00625 C -0.01329 -0.00671 -0.01407 -0.00694 -0.01407 -0.00671 C -0.01576 -0.00995 -0.01368 -0.00625 -0.01524 -0.00879 C -0.01576 -0.00949 -0.01589 -0.00972 -0.01628 -0.01088 C -0.01628 -0.01111 -0.01641 -0.01157 -0.01641 -0.0118 C -0.0168 -0.01412 -0.0168 -0.0162 -0.01641 -0.01874 C -0.01641 -0.01921 -0.01602 -0.01898 -0.01589 -0.01921 C -0.01537 -0.01944 -0.01485 -0.0199 -0.01433 -0.0199 L -0.00352 -0.02013 C -0.003 -0.02036 -0.00235 -0.0206 -0.00183 -0.02083 C -0.00144 -0.02106 -0.00066 -0.02152 -0.00066 -0.02129 C -0.00039 -0.02198 -0.00026 -0.02222 4.162E-6 -0.02268 C 0.00026 -0.02337 0.00039 -0.02407 0.00052 -0.02499 C 0.00065 -0.02569 0.00078 -0.02638 0.00078 -0.02708 C 0.00078 -0.028 0.00065 -0.0287 0.00052 -0.02962 C 0.00039 -0.03032 0.00052 -0.03124 0.00013 -0.0317 C -0.00326 -0.03564 -0.00026 -0.03217 -0.01055 -0.03309 C -0.01107 -0.03332 -0.01172 -0.03332 -0.01212 -0.03379 C -0.01316 -0.03448 -0.01264 -0.03425 -0.01355 -0.03471 C -0.01381 -0.03518 -0.0142 -0.03564 -0.01446 -0.0361 C -0.01472 -0.03633 -0.01485 -0.03656 -0.01511 -0.0368 C -0.01576 -0.03795 -0.01576 -0.03772 -0.01628 -0.03934 C -0.01628 -0.0398 -0.01641 -0.04027 -0.01641 -0.04073 C -0.01654 -0.04096 -0.01667 -0.04119 -0.01667 -0.04166 C -0.01667 -0.04281 -0.01667 -0.04374 -0.01641 -0.0449 C -0.01615 -0.04652 -0.01537 -0.04744 -0.01446 -0.04837 C -0.01394 -0.04883 -0.01355 -0.04929 -0.0129 -0.04976 C -0.01238 -0.04999 -0.01185 -0.04999 -0.01133 -0.05045 C -0.01094 -0.05068 -0.01055 -0.05114 -0.01016 -0.05138 C -0.00977 -0.05161 -0.00938 -0.05184 -0.00899 -0.05207 C -0.0086 -0.05253 -0.00808 -0.053 -0.00769 -0.05346 C -0.00704 -0.05392 -0.00652 -0.05415 -0.00586 -0.05462 C -0.00547 -0.05485 -0.00508 -0.05531 -0.00456 -0.05554 C -0.00391 -0.05577 -0.00326 -0.05577 -0.00261 -0.056 C -0.00092 -0.05624 -0.00144 -0.056 -0.00026 -0.05647 C 0.00039 -0.05647 0.00104 -0.05647 0.00169 -0.05624 C 0.00195 -0.05624 0.00208 -0.05577 0.00234 -0.05554 C 0.00299 -0.05415 0.00299 -0.05392 0.00351 -0.05253 C 0.00338 -0.04952 0.00338 -0.04652 0.00312 -0.04374 C 0.00299 -0.04328 0.0026 -0.04281 0.00247 -0.04235 C 0.00221 -0.04166 0.00208 -0.04096 0.00195 -0.04027 C 0.00182 -0.0398 0.00156 -0.03957 0.00156 -0.03934 C 0.0013 -0.03842 0.00117 -0.03703 0.00117 -0.03656 C 0.0013 -0.03564 0.00143 -0.03494 0.00169 -0.03402 C 0.00195 -0.03332 0.00221 -0.03286 0.00247 -0.0324 C 0.0026 -0.03147 0.00273 -0.03055 0.00286 -0.02985 C 0.00299 -0.02939 0.00325 -0.02916 0.00325 -0.02893 C 0.00338 -0.02777 0.00338 -0.02684 0.00351 -0.02569 C 0.00338 -0.02314 0.00338 -0.0206 0.00312 -0.01805 C 0.00286 -0.01643 0.00208 -0.01597 0.00156 -0.01504 C 0.0013 -0.01458 0.00117 -0.01412 0.00091 -0.01388 C 0.00065 -0.01342 0.00026 -0.01319 4.162E-6 -0.01296 C -0.00039 -0.0125 -0.00053 -0.01226 -0.00079 -0.0118 C -0.00287 -0.00926 0.00039 -0.01342 -0.00222 -0.01018 C -0.00235 -0.00972 -0.00261 -0.00949 -0.00261 -0.00902 C -0.00261 -0.0081 -0.00222 -0.00578 -0.00196 -0.00486 L -0.00183 -0.00393 C -0.0017 -0.00347 -0.0017 -0.00301 -0.00157 -0.00278 L -0.00079 -0.00069 C -0.00066 0.00023 -0.00066 0.00116 -0.00039 0.00208 C -0.00026 0.00278 -0.00013 0.00347 4.162E-6 0.00417 C 4.162E-6 0.00463 4.162E-6 0.00509 0.00013 0.00556 C 0.00026 0.00648 0.00052 0.00764 0.00078 0.00856 C 0.00078 0.00903 0.00091 0.00926 0.00091 0.00972 C 0.0013 0.01273 0.00117 0.01157 0.00156 0.01342 C 0.00143 0.01412 0.00143 0.01481 0.0013 0.01528 C 0.00117 0.01551 0.00091 0.01551 0.00078 0.01551 C 0.00052 0.01574 0.00039 0.01597 0.00013 0.0162 C 4.162E-6 0.01643 -0.00026 0.01643 -0.00039 0.01666 C -0.00209 0.01782 -0.00039 0.0169 -0.00183 0.01759 C -0.00209 0.01759 -0.00235 0.01759 -0.00261 0.01736 C -0.003 0.01666 -0.00365 0.01412 -0.00391 0.01319 C -0.00404 0.0125 -0.00417 0.01204 -0.00417 0.01134 C -0.00417 0.01042 -0.00404 0.00926 -0.00391 0.00833 C -0.00391 0.00741 -0.00365 0.00579 -0.00313 0.00509 C -0.003 0.00486 -0.00274 0.00463 -0.00261 0.0044 C -0.00209 0.0037 -0.00196 0.00324 -0.00144 0.00278 C -0.00118 0.00255 -0.00092 0.00255 -0.00066 0.00232 C -0.00026 0.00208 0.00052 0.00162 0.00052 0.00185 C 0.00078 0.00139 0.00091 0.00093 0.00117 0.0007 C 0.0013 0.00023 0.0013 -0.00023 0.00156 -0.00046 C 0.00169 -0.00069 0.00195 -0.00069 0.00208 -0.00069 C 0.00221 -0.00116 0.00221 -0.00139 0.00234 -0.00185 C 0.00234 -0.00208 0.0026 -0.00231 0.00273 -0.00278 C 0.00273 -0.00486 0.0026 -0.00509 0.00208 -0.00625 C 0.00052 -0.00532 0.00065 -0.00532 0.00169 -0.00671 C 0.00182 -0.00671 0.00182 -0.00694 0.00195 -0.00694 " pathEditMode="relative" rAng="0" ptsTypes="AAAAAAAAAAAAAAAAAAAAAAAAAAAAAAAAAAAAAAAAAAAAAAAAAAAAAAAAAAAAAAAAAAAAAAAAAAAAAAAAAAAAAAAAAAAAAAAAAAAAAAAAAAAAAAAAAAAAAAAAAAAAAAAAAAAAAAAAAAAAAAAAAAAAAAAAAAAAAAAAAA">
                                      <p:cBhvr>
                                        <p:cTn id="144" dur="9000" fill="hold"/>
                                        <p:tgtEl>
                                          <p:spTgt spid="162"/>
                                        </p:tgtEl>
                                        <p:attrNameLst>
                                          <p:attrName>ppt_x</p:attrName>
                                          <p:attrName>ppt_y</p:attrName>
                                        </p:attrNameLst>
                                      </p:cBhvr>
                                      <p:rCtr x="-951" y="1921"/>
                                    </p:animMotion>
                                  </p:childTnLst>
                                </p:cTn>
                              </p:par>
                              <p:par>
                                <p:cTn id="145" presetID="0" presetClass="path" presetSubtype="0" repeatCount="indefinite" accel="50000" decel="50000" fill="remove" grpId="0" nodeType="withEffect">
                                  <p:stCondLst>
                                    <p:cond delay="500"/>
                                  </p:stCondLst>
                                  <p:endCondLst>
                                    <p:cond evt="onNext" delay="0">
                                      <p:tgtEl>
                                        <p:sldTgt/>
                                      </p:tgtEl>
                                    </p:cond>
                                  </p:endCondLst>
                                  <p:childTnLst>
                                    <p:animMotion origin="layout" path="M 0.0004 0.0007 L 0.0004 0.00093 C -0.00013 -1.42097E-6 -0.00078 -0.00069 -0.00117 -0.00162 C -0.00143 -0.00208 -0.00143 -0.00278 -0.00156 -0.00347 C -0.00169 -0.0037 -0.00169 -0.00416 -0.00182 -0.0044 C -0.00195 -0.00509 -0.00208 -0.00555 -0.00221 -0.00625 C -0.00221 -0.00671 -0.00234 -0.0074 -0.00234 -0.00787 C -0.00247 -0.00856 -0.00273 -0.00995 -0.00273 -0.00972 C -0.00273 -0.01226 -0.00273 -0.01458 -0.0026 -0.01689 C -0.0026 -0.01736 -0.00247 -0.01782 -0.00234 -0.01805 C -0.00221 -0.01851 -0.00195 -0.01898 -0.00182 -0.01944 C -0.00156 -0.01967 -0.00143 -0.0199 -0.00117 -0.02013 C -0.00117 -0.02036 -0.00104 -0.02083 -0.00104 -0.02106 C -0.00104 -0.02245 -0.00117 -0.0236 -0.00143 -0.02453 C -0.00156 -0.02522 -0.00182 -0.02546 -0.00195 -0.02592 C -0.00208 -0.02638 -0.00221 -0.02684 -0.00234 -0.02708 C -0.00299 -0.02823 -0.00338 -0.02846 -0.00377 -0.03008 L -0.0039 -0.03124 C -0.0039 -0.03309 -0.0039 -0.03518 -0.00377 -0.03703 C -0.00364 -0.03842 -0.00312 -0.03865 -0.00273 -0.03957 C -0.00117 -0.04328 -0.00273 -0.04027 -0.00143 -0.04258 C -0.0013 -0.04304 -0.00117 -0.04328 -0.00117 -0.04374 C -0.00117 -0.04513 -0.00169 -0.04767 -0.00117 -0.04883 C -0.00091 -0.04976 -4.88605E-6 -0.05022 -4.88605E-6 -0.04999 C 0.00157 -0.05022 0.00313 -0.05022 0.00469 -0.04999 C 0.00521 -0.04999 0.00534 -0.04929 0.00587 -0.04883 C 0.00613 -0.04883 0.00626 -0.0486 0.00652 -0.0486 C 0.00821 -0.04652 0.006 -0.04906 0.00769 -0.04744 C 0.00782 -0.04744 0.00808 -0.04698 0.00821 -0.04675 C 0.00873 -0.04628 0.00912 -0.04605 0.00964 -0.04536 C 0.01003 -0.0449 0.01081 -0.04328 0.01081 -0.04304 C 0.01068 -0.04258 0.01068 -0.04166 0.01055 -0.04096 C 0.01055 -0.0405 0.01042 -0.04027 0.01016 -0.0398 C 0.0099 -0.03934 0.00951 -0.03888 0.00925 -0.03842 C 0.00899 -0.03818 0.00873 -0.03818 0.00847 -0.03772 C 0.00821 -0.03772 0.00808 -0.03749 0.00782 -0.03703 C 0.00756 -0.0368 0.0073 -0.03656 0.00704 -0.0361 C 0.00665 -0.03541 0.00587 -0.03402 0.00587 -0.03379 C 0.00587 -0.03356 0.0056 -0.03332 0.00573 -0.03286 C 0.00573 -0.03055 0.00547 -0.02777 0.00652 -0.02592 C 0.00691 -0.02522 0.00743 -0.0243 0.00782 -0.0236 C 0.00873 -0.02198 0.00821 -0.02291 0.00964 -0.02106 C 0.01042 -0.02036 0.01003 -0.0206 0.01081 -0.02013 C 0.01094 -0.01967 0.0112 -0.01944 0.01133 -0.01898 C 0.01159 -0.01874 0.01186 -0.01874 0.01199 -0.01828 C 0.01212 -0.01805 0.01225 -0.01759 0.01238 -0.01736 C 0.01264 -0.01689 0.0129 -0.01643 0.01316 -0.01597 C 0.01329 -0.0155 0.01342 -0.01504 0.01355 -0.01458 C 0.01368 -0.01412 0.01381 -0.01388 0.01394 -0.01342 C 0.01394 -0.01296 0.01407 -0.0125 0.01407 -0.01203 C 0.01407 -0.00995 0.0142 -0.00856 0.01329 -0.00717 C 0.01303 -0.00671 0.01264 -0.00648 0.01238 -0.00625 C 0.01212 -0.00555 0.01186 -0.00509 0.01159 -0.0044 C 0.01107 -0.00347 0.01068 -0.00301 0.01003 -0.00208 C 0.00938 0.00139 0.01029 -0.00393 0.00964 0.00046 C 0.00951 0.00116 0.00925 0.00185 0.00925 0.00255 C 0.00899 0.00417 0.00912 0.00347 0.00886 0.00486 C 0.00886 0.00532 0.00912 0.00694 0.00925 0.00741 C 0.00938 0.00764 0.00951 0.0081 0.00964 0.00833 C 0.00977 0.00926 0.01003 0.01042 0.01003 0.01111 C 0.01003 0.01296 0.0099 0.01458 0.00977 0.01643 C 0.00977 0.01666 0.00964 0.01713 0.00938 0.01736 C 0.00925 0.01759 0.00899 0.01782 0.00886 0.01805 C 0.0086 0.01852 0.00834 0.01875 0.00808 0.01921 C 0.00782 0.01967 0.00756 0.02014 0.0073 0.0206 C 0.00691 0.02106 0.00639 0.02152 0.00613 0.02199 C 0.00587 0.02222 0.0056 0.02268 0.00534 0.02291 C 0.00508 0.02314 0.00482 0.02338 0.00469 0.02361 C 0.00443 0.02407 0.0043 0.0243 0.00417 0.02476 C 0.00365 0.02708 0.00417 0.02407 0.00352 0.02754 C 0.00339 0.02777 0.00339 0.02824 0.00326 0.02847 C 0.00287 0.03194 0.00326 0.03217 0.00235 0.03448 C 0.00222 0.03472 0.00196 0.03518 0.0017 0.03541 C 0.0017 0.03587 0.0017 0.0361 0.00157 0.03657 C 0.00118 0.03749 0.00079 0.03772 0.0004 0.03819 C 0.00014 0.03865 -0.00013 0.03888 -0.00039 0.03934 C -0.00091 0.04004 -0.00156 0.04212 -0.00156 0.04235 C -0.00156 0.04328 -0.00156 0.04467 -0.00143 0.04582 C -0.0013 0.04675 -0.00117 0.04744 -0.00104 0.04837 C -0.00091 0.04883 -0.00091 0.04953 -0.00078 0.04999 C -0.00078 0.05045 -0.00065 0.05092 -0.00065 0.05138 C -0.00052 0.05207 -0.00026 0.05346 -0.00026 0.05369 L -0.00065 0.05554 L -0.00078 0.0567 C -0.00013 0.05832 -0.00052 0.05716 -0.00026 0.05971 C -4.88605E-6 0.06156 -0.00013 0.06064 0.00014 0.06226 C 0.00066 0.06526 0.00014 0.06226 0.00053 0.06457 C 0.00053 0.06642 0.00053 0.06804 0.0004 0.06989 C 0.0004 0.07012 0.00027 0.07059 0.00014 0.07082 C -4.88605E-6 0.07151 -0.00026 0.07174 -0.00039 0.07221 C -0.00065 0.07336 -0.00065 0.0736 -0.00104 0.07475 C -0.00117 0.07498 -0.0013 0.07545 -0.00143 0.07568 C -0.00143 0.07614 -0.00143 0.0766 -0.00156 0.07684 C -0.00169 0.07707 -0.00195 0.0773 -0.00221 0.07753 C -0.00221 0.07776 -0.00234 0.07822 -0.00234 0.07846 C -0.00221 0.08285 -0.00208 0.08378 -0.00182 0.08679 C -0.00182 0.08956 -0.00182 0.09211 -0.00195 0.09489 C -0.00208 0.09928 -0.00247 0.09604 -0.00195 0.10206 C -0.00182 0.10322 -0.0013 0.10461 -0.00104 0.10553 C -0.00091 0.106 -0.00078 0.10646 -0.00065 0.10692 C -0.00052 0.10738 -0.00039 0.10785 -0.00039 0.10831 C -0.00039 0.1097 -0.00052 0.11086 -0.00104 0.11178 C -0.00117 0.11224 -0.00143 0.11271 -0.00182 0.11294 C -0.00221 0.11317 -0.00299 0.11363 -0.00299 0.11386 C -0.00312 0.11317 -0.00325 0.11271 -0.00338 0.11224 C -0.0039 0.11039 -0.00403 0.11132 -0.00455 0.10831 C -0.00494 0.106 -0.00442 0.109 -0.00494 0.106 C -0.00494 0.10553 -0.00507 0.1053 -0.00507 0.10484 C -0.0052 0.10438 -0.0052 0.10391 -0.00533 0.10345 C -0.00533 0.10322 -0.00546 0.10276 -0.00546 0.10252 C -0.00599 0.09952 -0.00546 0.10252 -0.00586 0.09998 C -0.00586 0.09928 -0.00586 0.09836 -0.00573 0.09766 C -0.00559 0.0972 -0.00533 0.09697 -0.00507 0.09651 C -0.00468 0.09558 -0.00468 0.09489 -0.00455 0.09373 C -0.00455 0.09003 -0.00468 0.08632 -0.00468 0.08262 C -0.00481 0.08193 -0.00494 0.07892 -0.00507 0.07776 C -0.00533 0.07591 -0.00533 0.07637 -0.00612 0.07429 L -0.00651 0.07336 L -0.0069 0.07221 C -0.00742 0.06781 -0.00677 0.07267 -0.00742 0.06943 C -0.0082 0.06642 -0.00703 0.06966 -0.00807 0.06712 C -0.00807 0.06665 -0.0082 0.06642 -0.0082 0.06596 C -0.00833 0.0655 -0.00833 0.0648 -0.00846 0.06434 C -0.00846 0.06388 -0.00859 0.06341 -0.00859 0.06295 C -0.00859 0.05994 -0.00872 0.05716 -0.00846 0.05416 C -0.00846 0.05369 -0.00807 0.05323 -0.00781 0.05277 C -0.00755 0.05207 -0.00742 0.05138 -0.00703 0.05068 C -0.0069 0.05045 -0.00664 0.04999 -0.00651 0.04976 C -0.00625 0.04906 -0.00586 0.04791 -0.00573 0.04721 C -0.00559 0.04698 -0.00559 0.04652 -0.00546 0.04629 C -0.00559 0.04397 -0.00559 0.04166 -0.00573 0.03934 C -0.00573 0.03842 -0.00586 0.03772 -0.00586 0.0368 C -0.00586 0.03472 -0.00586 0.03263 -0.00573 0.03055 C -0.00573 0.03009 -0.00559 0.02962 -0.00546 0.02916 C -0.0052 0.02824 -0.00468 0.02731 -0.00429 0.02638 C -0.00403 0.02569 -0.0039 0.02476 -0.00351 0.0243 C -0.00312 0.02384 -0.00247 0.02314 -0.00221 0.02268 C -4.88605E-6 0.01921 -0.00195 0.02176 0.00014 0.01921 L 0.00131 0.01782 C 0.00157 0.01759 0.0017 0.01759 0.00196 0.01736 C 0.00365 0.01643 0.00196 0.01759 0.00326 0.01666 C 0.00352 0.01643 0.00365 0.0162 0.00391 0.01597 C 0.00417 0.01574 0.00587 0.01528 0.00613 0.01528 C 0.00626 0.01528 0.00652 0.01504 0.00665 0.01504 C 0.00873 0.01435 0.01264 0.01435 0.01394 0.01435 C 0.01433 0.01389 0.01485 0.01366 0.01511 0.01296 L 0.01589 0.01088 C 0.01589 0.01111 0.01615 0.01157 0.01602 0.0118 C 0.01576 0.02384 0.01628 0.01643 0.01524 0.02083 C 0.01511 0.02152 0.01498 0.02222 0.01485 0.02291 L 0.01433 0.02615 C 0.0142 0.02638 0.0142 0.02685 0.01407 0.02708 L 0.01368 0.02824 C 0.01368 0.0287 0.01342 0.03009 0.01329 0.03055 C 0.01329 0.03101 0.01303 0.03124 0.0129 0.03171 C 0.01277 0.0324 0.01277 0.0331 0.01251 0.03379 C 0.01238 0.03425 0.01225 0.03472 0.01212 0.03518 C 0.01146 0.03819 0.01199 0.0361 0.01159 0.03888 C 0.01146 0.03958 0.01146 0.0405 0.0112 0.04096 C 0.01068 0.04258 0.01094 0.04166 0.01042 0.04351 C 0.0099 0.04791 0.01003 0.04606 0.01042 0.05392 C 0.01042 0.05416 0.01055 0.05462 0.01055 0.05485 C 0.01068 0.05554 0.01068 0.05601 0.01081 0.0567 C 0.01081 0.05716 0.01107 0.05763 0.0112 0.05809 C 0.0112 0.05832 0.01133 0.05878 0.01133 0.05902 C 0.01146 0.05948 0.01159 0.05994 0.01173 0.0604 C 0.01186 0.06087 0.01186 0.0611 0.01199 0.06156 C 0.01212 0.06179 0.01225 0.06226 0.01238 0.06249 C 0.01251 0.06318 0.01264 0.06364 0.01277 0.06434 C 0.0129 0.06457 0.01303 0.06503 0.01316 0.06526 C 0.01394 0.06781 0.01303 0.0655 0.01394 0.0685 C 0.01407 0.06897 0.01433 0.06966 0.01446 0.07012 C 0.01459 0.07105 0.01485 0.07313 0.01485 0.07406 C 0.01498 0.07591 0.01498 0.07799 0.01511 0.07984 C 0.01498 0.08216 0.01511 0.08447 0.01485 0.08679 C 0.01485 0.08771 0.01459 0.08818 0.01446 0.08887 L 0.01407 0.09095 C 0.01407 0.09142 0.01394 0.09165 0.01394 0.09211 C 0.01355 0.09674 0.01368 0.09489 0.01329 0.09766 C 0.01342 0.1009 0.01342 0.10438 0.01355 0.10762 C 0.01355 0.10877 0.01368 0.1097 0.01394 0.11039 L 0.01433 0.11155 L 0.01472 0.11363 C 0.01472 0.11386 0.01485 0.11433 0.01485 0.11456 L 0.01511 0.11595 C 0.01498 0.11664 0.01472 0.11849 0.01433 0.11919 C 0.0142 0.11942 0.01394 0.11942 0.01368 0.11965 L 0.01212 0.11919 C 0.01186 0.11872 0.01199 0.11757 0.01199 0.11664 C 0.01186 0.11548 0.01186 0.11433 0.01173 0.11317 C 0.01173 0.11039 0.01173 0.10762 0.01159 0.10484 C 0.01159 0.10461 0.0112 0.10206 0.01094 0.10114 C 0.01081 0.10067 0.01068 0.10021 0.01055 0.09975 C 0.01016 0.09304 0.01068 0.10137 0.01016 0.0935 C 0.01016 0.09257 0.01003 0.09165 0.01003 0.09072 C 0.01003 0.08933 0.01016 0.08794 0.01016 0.08656 C 0.01029 0.08609 0.01029 0.08563 0.01042 0.08517 C 0.01081 0.08077 0.01029 0.08332 0.01081 0.081 C 0.01068 0.07892 0.01068 0.07707 0.01055 0.07498 C 0.01055 0.07475 0.01042 0.07429 0.01042 0.07406 C 0.01029 0.07336 0.01016 0.0729 0.01003 0.07221 C 0.0099 0.07198 0.0099 0.07151 0.00977 0.07128 C 0.00964 0.07059 0.00938 0.07012 0.00925 0.06943 C 0.00912 0.06897 0.00912 0.0685 0.00899 0.06804 C 0.00899 0.06735 0.00886 0.06665 0.00886 0.06596 C 0.00873 0.0655 0.00873 0.0648 0.0086 0.06434 C 0.0086 0.06318 0.00847 0.06202 0.00847 0.06087 C 0.00834 0.0604 0.00834 0.06017 0.00821 0.05971 C 0.00821 0.05925 0.00808 0.05878 0.00808 0.05832 C 0.00795 0.05809 0.00795 0.05763 0.00782 0.0574 C 0.00782 0.05693 0.00769 0.05647 0.00769 0.05601 C 0.00769 0.05624 0.00717 0.05346 0.00704 0.05277 L 0.00691 0.05184 C 0.00691 0.04976 0.00691 0.04768 0.00704 0.04559 C 0.00704 0.04513 0.0073 0.04467 0.00743 0.0442 C 0.00769 0.04351 0.00821 0.04212 0.00821 0.04235 L 0.0086 0.04004 C 0.00873 0.03958 0.00873 0.03934 0.00886 0.03888 C 0.00886 0.03842 0.00899 0.03796 0.00899 0.03749 C 0.00912 0.0368 0.00938 0.0361 0.00938 0.03541 C 0.00964 0.0324 0.00951 0.03402 0.00977 0.03055 C 0.00977 0.02939 0.00977 0.028 0.00964 0.02685 C 0.00951 0.02638 0.00925 0.02615 0.00925 0.02569 C 0.00899 0.025 0.00899 0.0243 0.00886 0.02361 L 0.00847 0.02152 C 0.00834 0.02129 0.00834 0.02083 0.00821 0.0206 C 0.00821 0.02014 0.00795 0.01852 0.00782 0.01805 C 0.00769 0.01782 0.00756 0.01736 0.00743 0.01713 C 0.0073 0.01666 0.0073 0.01643 0.0073 0.01597 C 0.00691 0.01481 0.00678 0.01504 0.00626 0.01389 C 0.00613 0.01366 0.00613 0.01319 0.00587 0.01296 C 0.00573 0.01273 0.00547 0.01273 0.00534 0.0125 C 0.00508 0.0125 0.00482 0.01227 0.00456 0.01227 C 0.0043 0.01204 0.00417 0.0118 0.00391 0.0118 C 0.00287 0.01157 0.00196 0.01157 0.00092 0.01157 C 0.00066 0.01134 0.0004 0.01134 0.00014 0.01111 C -0.00026 0.01111 -0.00078 0.01088 -0.00117 0.01088 C -0.00156 0.01065 -0.00234 0.01018 -0.00234 0.01042 C -0.00377 0.00856 -0.00338 0.00949 -0.00377 0.00741 C -0.00364 0.00671 -0.00364 0.00625 -0.00351 0.00556 C -0.00338 0.00486 -0.00286 0.00394 -0.0026 0.00347 C -0.00286 0.00509 -0.00247 0.00486 -0.00312 0.00486 " pathEditMode="relative" rAng="0" ptsTypes="AAAAAAAAAAAAAAAAAAAAAAAAAAAAAAAAAAAAAAAAAAAAAAAAAAAAAAAAAAAAAAAAAAAAAAAAAAAAAAAAAAAAAAAAAAAAAAAAAAAAAAAAAAAAAAAAAAAAAAAAAAAAAAAAAAAAAAAAAAAAAAAAAAAAAAAAAAAAAAAAAAAAAAAAAAAAAAAAAAAAAAAAAAAAAAAAAAAAAAAAAAAAAAAAAAAAAAAAAAAAAAAAAAAAAAAAAAAAAAAAAA">
                                      <p:cBhvr>
                                        <p:cTn id="146" dur="9000" fill="hold"/>
                                        <p:tgtEl>
                                          <p:spTgt spid="163"/>
                                        </p:tgtEl>
                                        <p:attrNameLst>
                                          <p:attrName>ppt_x</p:attrName>
                                          <p:attrName>ppt_y</p:attrName>
                                        </p:attrNameLst>
                                      </p:cBhvr>
                                      <p:rCtr x="326" y="3402"/>
                                    </p:animMotion>
                                  </p:childTnLst>
                                </p:cTn>
                              </p:par>
                            </p:childTnLst>
                          </p:cTn>
                        </p:par>
                      </p:childTnLst>
                    </p:cTn>
                  </p:par>
                  <p:par>
                    <p:cTn id="147" fill="hold">
                      <p:stCondLst>
                        <p:cond delay="indefinite"/>
                      </p:stCondLst>
                      <p:childTnLst>
                        <p:par>
                          <p:cTn id="148" fill="hold">
                            <p:stCondLst>
                              <p:cond delay="0"/>
                            </p:stCondLst>
                            <p:childTnLst>
                              <p:par>
                                <p:cTn id="149" presetID="14" presetClass="entr" presetSubtype="10" repeatCount="indefinite" fill="hold" grpId="0" nodeType="clickEffect">
                                  <p:stCondLst>
                                    <p:cond delay="0"/>
                                  </p:stCondLst>
                                  <p:endCondLst>
                                    <p:cond evt="onNext" delay="0">
                                      <p:tgtEl>
                                        <p:sldTgt/>
                                      </p:tgtEl>
                                    </p:cond>
                                  </p:endCondLst>
                                  <p:childTnLst>
                                    <p:set>
                                      <p:cBhvr>
                                        <p:cTn id="150" dur="1" fill="hold">
                                          <p:stCondLst>
                                            <p:cond delay="0"/>
                                          </p:stCondLst>
                                        </p:cTn>
                                        <p:tgtEl>
                                          <p:spTgt spid="172"/>
                                        </p:tgtEl>
                                        <p:attrNameLst>
                                          <p:attrName>style.visibility</p:attrName>
                                        </p:attrNameLst>
                                      </p:cBhvr>
                                      <p:to>
                                        <p:strVal val="visible"/>
                                      </p:to>
                                    </p:set>
                                    <p:animEffect transition="in" filter="randombar(horizontal)">
                                      <p:cBhvr>
                                        <p:cTn id="151" dur="1000"/>
                                        <p:tgtEl>
                                          <p:spTgt spid="172"/>
                                        </p:tgtEl>
                                      </p:cBhvr>
                                    </p:animEffect>
                                  </p:childTnLst>
                                </p:cTn>
                              </p:par>
                              <p:par>
                                <p:cTn id="152" presetID="14" presetClass="entr" presetSubtype="10" repeatCount="indefinite" fill="hold" grpId="0" nodeType="withEffect">
                                  <p:stCondLst>
                                    <p:cond delay="0"/>
                                  </p:stCondLst>
                                  <p:endCondLst>
                                    <p:cond evt="onNext" delay="0">
                                      <p:tgtEl>
                                        <p:sldTgt/>
                                      </p:tgtEl>
                                    </p:cond>
                                  </p:endCondLst>
                                  <p:childTnLst>
                                    <p:set>
                                      <p:cBhvr>
                                        <p:cTn id="153" dur="1" fill="hold">
                                          <p:stCondLst>
                                            <p:cond delay="0"/>
                                          </p:stCondLst>
                                        </p:cTn>
                                        <p:tgtEl>
                                          <p:spTgt spid="205"/>
                                        </p:tgtEl>
                                        <p:attrNameLst>
                                          <p:attrName>style.visibility</p:attrName>
                                        </p:attrNameLst>
                                      </p:cBhvr>
                                      <p:to>
                                        <p:strVal val="visible"/>
                                      </p:to>
                                    </p:set>
                                    <p:animEffect transition="in" filter="randombar(horizontal)">
                                      <p:cBhvr>
                                        <p:cTn id="154" dur="10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animBg="1"/>
      <p:bldP spid="40" grpId="0" animBg="1"/>
      <p:bldP spid="48" grpId="0" animBg="1"/>
      <p:bldP spid="64" grpId="0" animBg="1"/>
      <p:bldP spid="65" grpId="0" animBg="1"/>
      <p:bldP spid="66" grpId="0" animBg="1"/>
      <p:bldP spid="67" grpId="0" animBg="1"/>
      <p:bldP spid="124" grpId="0" animBg="1"/>
      <p:bldP spid="126" grpId="0"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72" grpId="0" animBg="1"/>
      <p:bldP spid="20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2" name="Straight Connector 331"/>
          <p:cNvCxnSpPr>
            <a:stCxn id="329" idx="0"/>
            <a:endCxn id="293" idx="3"/>
          </p:cNvCxnSpPr>
          <p:nvPr/>
        </p:nvCxnSpPr>
        <p:spPr>
          <a:xfrm flipH="1">
            <a:off x="10591993" y="2199937"/>
            <a:ext cx="1246214" cy="82093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331" idx="2"/>
            <a:endCxn id="300" idx="2"/>
          </p:cNvCxnSpPr>
          <p:nvPr/>
        </p:nvCxnSpPr>
        <p:spPr>
          <a:xfrm flipV="1">
            <a:off x="7688181" y="3583864"/>
            <a:ext cx="1919875" cy="6810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idx="1"/>
          </p:nvPr>
        </p:nvSpPr>
        <p:spPr>
          <a:xfrm>
            <a:off x="3358903" y="1485578"/>
            <a:ext cx="5173677" cy="1584176"/>
          </a:xfrm>
        </p:spPr>
        <p:txBody>
          <a:bodyPr lIns="0" tIns="0" rIns="0" bIns="0">
            <a:noAutofit/>
          </a:bodyPr>
          <a:lstStyle/>
          <a:p>
            <a:pPr marL="228600" indent="-228600" algn="just">
              <a:buFont typeface="Arial" panose="020B0604020202020204" pitchFamily="34" charset="0"/>
              <a:buChar char="•"/>
            </a:pPr>
            <a:r>
              <a:rPr lang="en-US" sz="1800" dirty="0"/>
              <a:t>Ionizers work to add </a:t>
            </a:r>
            <a:r>
              <a:rPr lang="en-US" sz="1800" dirty="0" smtClean="0"/>
              <a:t>negative </a:t>
            </a:r>
            <a:r>
              <a:rPr lang="en-US" sz="1800" dirty="0"/>
              <a:t>ions into your </a:t>
            </a:r>
            <a:r>
              <a:rPr lang="en-US" sz="1800" dirty="0" smtClean="0"/>
              <a:t>work      space</a:t>
            </a:r>
            <a:r>
              <a:rPr lang="en-US" sz="1800" dirty="0"/>
              <a:t>, which attract and trap positively </a:t>
            </a:r>
            <a:r>
              <a:rPr lang="en-US" sz="1800" dirty="0" smtClean="0"/>
              <a:t>charged ions  that are generated through your natural movement,  in essence, one cannot avoid generating positive nor negative charged ions, but we can neutralize them to have a ESDS safe environment.</a:t>
            </a:r>
            <a:endParaRPr lang="en-US" dirty="0"/>
          </a:p>
        </p:txBody>
      </p:sp>
      <p:sp>
        <p:nvSpPr>
          <p:cNvPr id="3" name="Title 2"/>
          <p:cNvSpPr>
            <a:spLocks noGrp="1"/>
          </p:cNvSpPr>
          <p:nvPr>
            <p:ph type="title"/>
          </p:nvPr>
        </p:nvSpPr>
        <p:spPr>
          <a:xfrm>
            <a:off x="190551" y="189434"/>
            <a:ext cx="11999862" cy="798753"/>
          </a:xfrm>
        </p:spPr>
        <p:txBody>
          <a:bodyPr>
            <a:normAutofit/>
          </a:bodyPr>
          <a:lstStyle/>
          <a:p>
            <a:r>
              <a:rPr lang="en-US" dirty="0" smtClean="0"/>
              <a:t>ESD Resistant Work Station: Ionizer (s)</a:t>
            </a:r>
            <a:endParaRPr lang="en-US" dirty="0"/>
          </a:p>
        </p:txBody>
      </p:sp>
      <p:sp>
        <p:nvSpPr>
          <p:cNvPr id="161" name="Oval 160"/>
          <p:cNvSpPr/>
          <p:nvPr/>
        </p:nvSpPr>
        <p:spPr>
          <a:xfrm>
            <a:off x="6809280" y="5569294"/>
            <a:ext cx="640080" cy="640080"/>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137160" rtlCol="0" anchor="ctr"/>
          <a:lstStyle/>
          <a:p>
            <a:pPr algn="ctr"/>
            <a:r>
              <a:rPr lang="en-US" sz="3500" b="1" dirty="0" smtClean="0">
                <a:solidFill>
                  <a:schemeClr val="tx1"/>
                </a:solidFill>
                <a:latin typeface="+mj-lt"/>
              </a:rPr>
              <a:t>-1</a:t>
            </a:r>
            <a:endParaRPr lang="en-US" sz="3500" b="1" dirty="0">
              <a:solidFill>
                <a:schemeClr val="tx1"/>
              </a:solidFill>
              <a:latin typeface="+mj-lt"/>
            </a:endParaRPr>
          </a:p>
        </p:txBody>
      </p:sp>
      <p:sp>
        <p:nvSpPr>
          <p:cNvPr id="162" name="Oval 161"/>
          <p:cNvSpPr/>
          <p:nvPr/>
        </p:nvSpPr>
        <p:spPr>
          <a:xfrm>
            <a:off x="5269115" y="5569294"/>
            <a:ext cx="640080" cy="640080"/>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137160" rtlCol="0" anchor="ctr"/>
          <a:lstStyle/>
          <a:p>
            <a:pPr algn="ctr"/>
            <a:r>
              <a:rPr lang="en-US" sz="3500" b="1" dirty="0" smtClean="0">
                <a:solidFill>
                  <a:schemeClr val="tx1"/>
                </a:solidFill>
                <a:latin typeface="+mj-lt"/>
              </a:rPr>
              <a:t>+1</a:t>
            </a:r>
            <a:endParaRPr lang="en-US" sz="3500" b="1" dirty="0">
              <a:solidFill>
                <a:schemeClr val="tx1"/>
              </a:solidFill>
              <a:latin typeface="+mj-lt"/>
            </a:endParaRPr>
          </a:p>
        </p:txBody>
      </p:sp>
      <p:sp>
        <p:nvSpPr>
          <p:cNvPr id="163" name="Google Shape;762;p18"/>
          <p:cNvSpPr/>
          <p:nvPr/>
        </p:nvSpPr>
        <p:spPr>
          <a:xfrm>
            <a:off x="9179071" y="4822008"/>
            <a:ext cx="78326" cy="45336"/>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65;p18"/>
          <p:cNvSpPr/>
          <p:nvPr/>
        </p:nvSpPr>
        <p:spPr>
          <a:xfrm>
            <a:off x="9190981" y="3299580"/>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765;p18"/>
          <p:cNvSpPr/>
          <p:nvPr/>
        </p:nvSpPr>
        <p:spPr>
          <a:xfrm>
            <a:off x="10426105" y="2554252"/>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63;p18"/>
          <p:cNvSpPr/>
          <p:nvPr/>
        </p:nvSpPr>
        <p:spPr>
          <a:xfrm>
            <a:off x="9904253" y="5250596"/>
            <a:ext cx="78326" cy="45336"/>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766;p18"/>
          <p:cNvSpPr/>
          <p:nvPr/>
        </p:nvSpPr>
        <p:spPr>
          <a:xfrm>
            <a:off x="9919660" y="4383359"/>
            <a:ext cx="47587" cy="901446"/>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767;p18"/>
          <p:cNvSpPr/>
          <p:nvPr/>
        </p:nvSpPr>
        <p:spPr>
          <a:xfrm>
            <a:off x="11190939" y="3768209"/>
            <a:ext cx="47587" cy="737903"/>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768;p18"/>
          <p:cNvSpPr/>
          <p:nvPr/>
        </p:nvSpPr>
        <p:spPr>
          <a:xfrm>
            <a:off x="9136932" y="4089438"/>
            <a:ext cx="806484" cy="521209"/>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770;p18"/>
          <p:cNvSpPr/>
          <p:nvPr/>
        </p:nvSpPr>
        <p:spPr>
          <a:xfrm>
            <a:off x="9943416" y="3769273"/>
            <a:ext cx="1359927" cy="841373"/>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Rectangle 170"/>
          <p:cNvSpPr/>
          <p:nvPr/>
        </p:nvSpPr>
        <p:spPr>
          <a:xfrm>
            <a:off x="9394338" y="3668392"/>
            <a:ext cx="1920240" cy="736497"/>
          </a:xfrm>
          <a:prstGeom prst="rect">
            <a:avLst/>
          </a:prstGeom>
          <a:solidFill>
            <a:srgbClr val="D6D8E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p:cNvCxnSpPr/>
          <p:nvPr/>
        </p:nvCxnSpPr>
        <p:spPr>
          <a:xfrm>
            <a:off x="9039522" y="3445130"/>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173" name="Google Shape;765;p18"/>
          <p:cNvSpPr/>
          <p:nvPr/>
        </p:nvSpPr>
        <p:spPr>
          <a:xfrm>
            <a:off x="10767525" y="2760154"/>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74" name="Straight Connector 173"/>
          <p:cNvCxnSpPr/>
          <p:nvPr/>
        </p:nvCxnSpPr>
        <p:spPr>
          <a:xfrm>
            <a:off x="9620968" y="4506112"/>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175" name="Rectangle 174"/>
          <p:cNvSpPr/>
          <p:nvPr/>
        </p:nvSpPr>
        <p:spPr>
          <a:xfrm>
            <a:off x="9422230" y="3700302"/>
            <a:ext cx="1882598" cy="688476"/>
          </a:xfrm>
          <a:prstGeom prst="rect">
            <a:avLst/>
          </a:prstGeom>
          <a:solidFill>
            <a:schemeClr val="tx1">
              <a:lumMod val="75000"/>
              <a:lumOff val="2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9446394" y="3749477"/>
            <a:ext cx="1828800" cy="594360"/>
          </a:xfrm>
          <a:prstGeom prst="rect">
            <a:avLst/>
          </a:prstGeom>
          <a:solidFill>
            <a:schemeClr val="accent3">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Connector 176"/>
          <p:cNvCxnSpPr/>
          <p:nvPr/>
        </p:nvCxnSpPr>
        <p:spPr>
          <a:xfrm>
            <a:off x="9093458" y="4699196"/>
            <a:ext cx="10058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178" name="Rectangle 177"/>
          <p:cNvSpPr/>
          <p:nvPr/>
        </p:nvSpPr>
        <p:spPr>
          <a:xfrm>
            <a:off x="9719751" y="3989838"/>
            <a:ext cx="640080" cy="457200"/>
          </a:xfrm>
          <a:prstGeom prst="rect">
            <a:avLst/>
          </a:prstGeom>
          <a:solidFill>
            <a:srgbClr val="A6A9B8"/>
          </a:solidFill>
          <a:ln>
            <a:noFill/>
          </a:ln>
          <a:scene3d>
            <a:camera prst="isometricTopUp"/>
            <a:lightRig rig="threePt" dir="t"/>
          </a:scene3d>
          <a:sp3d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10428129" y="3584825"/>
            <a:ext cx="640080" cy="457200"/>
          </a:xfrm>
          <a:prstGeom prst="rect">
            <a:avLst/>
          </a:prstGeom>
          <a:solidFill>
            <a:srgbClr val="A6A9B8"/>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0" name="Straight Connector 179"/>
          <p:cNvCxnSpPr/>
          <p:nvPr/>
        </p:nvCxnSpPr>
        <p:spPr>
          <a:xfrm>
            <a:off x="10291284" y="3374095"/>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181" name="Google Shape;765;p18"/>
          <p:cNvSpPr/>
          <p:nvPr/>
        </p:nvSpPr>
        <p:spPr>
          <a:xfrm rot="16200000">
            <a:off x="10273644" y="3222741"/>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765;p18"/>
          <p:cNvSpPr/>
          <p:nvPr/>
        </p:nvSpPr>
        <p:spPr>
          <a:xfrm rot="16200000">
            <a:off x="10370266" y="3277103"/>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765;p18"/>
          <p:cNvSpPr/>
          <p:nvPr/>
        </p:nvSpPr>
        <p:spPr>
          <a:xfrm rot="16200000">
            <a:off x="10176285" y="3163115"/>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84" name="Straight Connector 183"/>
          <p:cNvCxnSpPr/>
          <p:nvPr/>
        </p:nvCxnSpPr>
        <p:spPr>
          <a:xfrm>
            <a:off x="9677334" y="3690349"/>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185" name="Google Shape;765;p18"/>
          <p:cNvSpPr/>
          <p:nvPr/>
        </p:nvSpPr>
        <p:spPr>
          <a:xfrm rot="16200000">
            <a:off x="9682555" y="3540765"/>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765;p18"/>
          <p:cNvSpPr/>
          <p:nvPr/>
        </p:nvSpPr>
        <p:spPr>
          <a:xfrm rot="16200000">
            <a:off x="9779156" y="3575686"/>
            <a:ext cx="53659" cy="73152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765;p18"/>
          <p:cNvSpPr/>
          <p:nvPr/>
        </p:nvSpPr>
        <p:spPr>
          <a:xfrm rot="16200000">
            <a:off x="9580481" y="3479073"/>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88" name="Straight Connector 187"/>
          <p:cNvCxnSpPr/>
          <p:nvPr/>
        </p:nvCxnSpPr>
        <p:spPr>
          <a:xfrm>
            <a:off x="9039522" y="4012631"/>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9922265" y="3203393"/>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9920085" y="3160618"/>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9334874" y="3536959"/>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Cube 191"/>
          <p:cNvSpPr/>
          <p:nvPr/>
        </p:nvSpPr>
        <p:spPr>
          <a:xfrm>
            <a:off x="9870197" y="4171077"/>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Cube 192"/>
          <p:cNvSpPr/>
          <p:nvPr/>
        </p:nvSpPr>
        <p:spPr>
          <a:xfrm>
            <a:off x="9998972" y="4102987"/>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Cube 193"/>
          <p:cNvSpPr/>
          <p:nvPr/>
        </p:nvSpPr>
        <p:spPr>
          <a:xfrm>
            <a:off x="10118098" y="4045692"/>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Cube 194"/>
          <p:cNvSpPr/>
          <p:nvPr/>
        </p:nvSpPr>
        <p:spPr>
          <a:xfrm>
            <a:off x="10588734" y="3771744"/>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Cube 195"/>
          <p:cNvSpPr/>
          <p:nvPr/>
        </p:nvSpPr>
        <p:spPr>
          <a:xfrm>
            <a:off x="10717509" y="3703654"/>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Cube 196"/>
          <p:cNvSpPr/>
          <p:nvPr/>
        </p:nvSpPr>
        <p:spPr>
          <a:xfrm>
            <a:off x="10836635" y="3646359"/>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10144197" y="4595484"/>
            <a:ext cx="1920240" cy="1188720"/>
          </a:xfrm>
          <a:prstGeom prst="rect">
            <a:avLst/>
          </a:prstGeom>
          <a:pattFill prst="lgConfetti">
            <a:fgClr>
              <a:schemeClr val="tx1">
                <a:lumMod val="65000"/>
                <a:lumOff val="35000"/>
              </a:schemeClr>
            </a:fgClr>
            <a:bgClr>
              <a:schemeClr val="tx1">
                <a:lumMod val="85000"/>
                <a:lumOff val="15000"/>
              </a:schemeClr>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2" descr="Feather Spiral Metal - Free vector graphic on Pixabay"/>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310394" flipV="1">
            <a:off x="10002027" y="4849662"/>
            <a:ext cx="45719" cy="510060"/>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sp>
        <p:nvSpPr>
          <p:cNvPr id="200" name="Oval 199"/>
          <p:cNvSpPr/>
          <p:nvPr/>
        </p:nvSpPr>
        <p:spPr>
          <a:xfrm>
            <a:off x="9562400" y="4258826"/>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cxnSp>
        <p:nvCxnSpPr>
          <p:cNvPr id="201" name="Straight Connector 200"/>
          <p:cNvCxnSpPr/>
          <p:nvPr/>
        </p:nvCxnSpPr>
        <p:spPr>
          <a:xfrm>
            <a:off x="8255446" y="2709714"/>
            <a:ext cx="2651760" cy="0"/>
          </a:xfrm>
          <a:prstGeom prst="line">
            <a:avLst/>
          </a:prstGeom>
          <a:ln w="254000">
            <a:solidFill>
              <a:schemeClr val="tx1">
                <a:lumMod val="50000"/>
                <a:lumOff val="50000"/>
              </a:schemeClr>
            </a:solidFill>
          </a:ln>
          <a:scene3d>
            <a:camera prst="isometricRightUp"/>
            <a:lightRig rig="threePt" dir="t"/>
          </a:scene3d>
          <a:sp3d>
            <a:bevelT w="0" h="234950"/>
          </a:sp3d>
        </p:spPr>
        <p:style>
          <a:lnRef idx="1">
            <a:schemeClr val="accent1"/>
          </a:lnRef>
          <a:fillRef idx="0">
            <a:schemeClr val="accent1"/>
          </a:fillRef>
          <a:effectRef idx="0">
            <a:schemeClr val="accent1"/>
          </a:effectRef>
          <a:fontRef idx="minor">
            <a:schemeClr val="tx1"/>
          </a:fontRef>
        </p:style>
      </p:cxnSp>
      <p:pic>
        <p:nvPicPr>
          <p:cNvPr id="202" name="Picture 2" descr="Feather Spiral Metal - Free vector graphic on Pixabay"/>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096695" flipV="1">
            <a:off x="9080356" y="3094550"/>
            <a:ext cx="45719" cy="356941"/>
          </a:xfrm>
          <a:prstGeom prst="rect">
            <a:avLst/>
          </a:prstGeom>
          <a:noFill/>
          <a:extLst>
            <a:ext uri="{909E8E84-426E-40DD-AFC4-6F175D3DCCD1}">
              <a14:hiddenFill xmlns:a14="http://schemas.microsoft.com/office/drawing/2010/main">
                <a:solidFill>
                  <a:srgbClr val="FFFFFF"/>
                </a:solidFill>
              </a14:hiddenFill>
            </a:ext>
          </a:extLst>
        </p:spPr>
      </p:pic>
      <p:sp>
        <p:nvSpPr>
          <p:cNvPr id="203" name="Oval 202"/>
          <p:cNvSpPr/>
          <p:nvPr/>
        </p:nvSpPr>
        <p:spPr>
          <a:xfrm>
            <a:off x="9937366" y="4470876"/>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204" name="Oval 203"/>
          <p:cNvSpPr/>
          <p:nvPr/>
        </p:nvSpPr>
        <p:spPr>
          <a:xfrm>
            <a:off x="10809203" y="3549703"/>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205" name="Oval 204"/>
          <p:cNvSpPr/>
          <p:nvPr/>
        </p:nvSpPr>
        <p:spPr>
          <a:xfrm>
            <a:off x="9914305" y="4885990"/>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206" name="Oval 205"/>
          <p:cNvSpPr/>
          <p:nvPr/>
        </p:nvSpPr>
        <p:spPr>
          <a:xfrm>
            <a:off x="10116694" y="5304293"/>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207" name="Oval 206"/>
          <p:cNvSpPr/>
          <p:nvPr/>
        </p:nvSpPr>
        <p:spPr>
          <a:xfrm>
            <a:off x="9199915" y="3370059"/>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208" name="Rounded Rectangle 207"/>
          <p:cNvSpPr/>
          <p:nvPr/>
        </p:nvSpPr>
        <p:spPr>
          <a:xfrm>
            <a:off x="8916736" y="3012384"/>
            <a:ext cx="109728" cy="164592"/>
          </a:xfrm>
          <a:prstGeom prst="roundRect">
            <a:avLst/>
          </a:prstGeom>
          <a:solidFill>
            <a:schemeClr val="bg1"/>
          </a:solidFill>
          <a:ln>
            <a:noFill/>
          </a:ln>
          <a:scene3d>
            <a:camera prst="isometricRightUp"/>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27432" rIns="0" bIns="0" rtlCol="0" anchor="t"/>
          <a:lstStyle/>
          <a:p>
            <a:pPr algn="ctr"/>
            <a:r>
              <a:rPr lang="en-US" sz="300" b="1" dirty="0" smtClean="0">
                <a:solidFill>
                  <a:schemeClr val="tx1"/>
                </a:solidFill>
                <a:latin typeface="Bauhaus 93" panose="04030905020B02020C02" pitchFamily="82" charset="0"/>
              </a:rPr>
              <a:t>I   I</a:t>
            </a:r>
          </a:p>
          <a:p>
            <a:pPr algn="ctr"/>
            <a:r>
              <a:rPr lang="en-US" sz="500" b="1" dirty="0" smtClean="0">
                <a:solidFill>
                  <a:schemeClr val="tx1"/>
                </a:solidFill>
                <a:latin typeface="Bauhaus 93" panose="04030905020B02020C02" pitchFamily="82" charset="0"/>
              </a:rPr>
              <a:t>•</a:t>
            </a:r>
            <a:endParaRPr lang="en-US" sz="500" b="1" dirty="0">
              <a:solidFill>
                <a:schemeClr val="tx1"/>
              </a:solidFill>
              <a:latin typeface="Bauhaus 93" panose="04030905020B02020C02" pitchFamily="82" charset="0"/>
            </a:endParaRPr>
          </a:p>
        </p:txBody>
      </p:sp>
      <p:pic>
        <p:nvPicPr>
          <p:cNvPr id="209" name="Picture 2" descr="Feather Spiral Metal - Free vector graphic on Pixabay"/>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41446" flipV="1">
            <a:off x="10396742" y="2259572"/>
            <a:ext cx="45719" cy="356941"/>
          </a:xfrm>
          <a:prstGeom prst="rect">
            <a:avLst/>
          </a:prstGeom>
          <a:noFill/>
          <a:extLst>
            <a:ext uri="{909E8E84-426E-40DD-AFC4-6F175D3DCCD1}">
              <a14:hiddenFill xmlns:a14="http://schemas.microsoft.com/office/drawing/2010/main">
                <a:solidFill>
                  <a:srgbClr val="FFFFFF"/>
                </a:solidFill>
              </a14:hiddenFill>
            </a:ext>
          </a:extLst>
        </p:spPr>
      </p:pic>
      <p:cxnSp>
        <p:nvCxnSpPr>
          <p:cNvPr id="210" name="Straight Connector 209"/>
          <p:cNvCxnSpPr/>
          <p:nvPr/>
        </p:nvCxnSpPr>
        <p:spPr>
          <a:xfrm>
            <a:off x="10348637" y="2699624"/>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11" name="Rectangle 210"/>
          <p:cNvSpPr/>
          <p:nvPr/>
        </p:nvSpPr>
        <p:spPr>
          <a:xfrm>
            <a:off x="10287602" y="2265549"/>
            <a:ext cx="144016" cy="36576"/>
          </a:xfrm>
          <a:prstGeom prst="rect">
            <a:avLst/>
          </a:prstGeom>
          <a:solidFill>
            <a:schemeClr val="bg1">
              <a:lumMod val="7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211"/>
          <p:cNvGrpSpPr/>
          <p:nvPr/>
        </p:nvGrpSpPr>
        <p:grpSpPr>
          <a:xfrm>
            <a:off x="9399330" y="3420037"/>
            <a:ext cx="543424" cy="603995"/>
            <a:chOff x="4082772" y="3373907"/>
            <a:chExt cx="543424" cy="603995"/>
          </a:xfrm>
        </p:grpSpPr>
        <p:sp>
          <p:nvSpPr>
            <p:cNvPr id="213" name="Rectangle 212"/>
            <p:cNvSpPr/>
            <p:nvPr/>
          </p:nvSpPr>
          <p:spPr>
            <a:xfrm>
              <a:off x="4394817" y="3373907"/>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4239007" y="3461001"/>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4082772" y="3551182"/>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Picture 2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085596" y="3694778"/>
              <a:ext cx="227466" cy="155988"/>
            </a:xfrm>
            <a:prstGeom prst="rect">
              <a:avLst/>
            </a:prstGeom>
            <a:scene3d>
              <a:camera prst="orthographicFront">
                <a:rot lat="2400000" lon="0" rev="0"/>
              </a:camera>
              <a:lightRig rig="threePt" dir="t"/>
            </a:scene3d>
            <a:sp3d prstMaterial="metal">
              <a:bevelT w="0" h="0"/>
              <a:bevelB w="0" h="0"/>
            </a:sp3d>
          </p:spPr>
        </p:pic>
        <p:pic>
          <p:nvPicPr>
            <p:cNvPr id="217" name="Picture 2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244129" y="3604500"/>
              <a:ext cx="227466" cy="155988"/>
            </a:xfrm>
            <a:prstGeom prst="rect">
              <a:avLst/>
            </a:prstGeom>
            <a:scene3d>
              <a:camera prst="orthographicFront">
                <a:rot lat="2400000" lon="0" rev="0"/>
              </a:camera>
              <a:lightRig rig="threePt" dir="t"/>
            </a:scene3d>
            <a:sp3d prstMaterial="metal">
              <a:bevelT w="0" h="0"/>
              <a:bevelB w="0" h="0"/>
            </a:sp3d>
          </p:spPr>
        </p:pic>
        <p:pic>
          <p:nvPicPr>
            <p:cNvPr id="218" name="Picture 2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398730" y="3522904"/>
              <a:ext cx="227466" cy="155988"/>
            </a:xfrm>
            <a:prstGeom prst="rect">
              <a:avLst/>
            </a:prstGeom>
            <a:scene3d>
              <a:camera prst="orthographicFront">
                <a:rot lat="2400000" lon="0" rev="0"/>
              </a:camera>
              <a:lightRig rig="threePt" dir="t"/>
            </a:scene3d>
            <a:sp3d prstMaterial="metal">
              <a:bevelT w="0" h="0"/>
              <a:bevelB w="0" h="0"/>
            </a:sp3d>
          </p:spPr>
        </p:pic>
      </p:grpSp>
      <p:sp>
        <p:nvSpPr>
          <p:cNvPr id="219" name="Oval 218"/>
          <p:cNvSpPr/>
          <p:nvPr/>
        </p:nvSpPr>
        <p:spPr>
          <a:xfrm>
            <a:off x="10334376" y="2303572"/>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10359610" y="2289387"/>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10380202" y="2275800"/>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10404570" y="2265685"/>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p:cNvGrpSpPr/>
          <p:nvPr/>
        </p:nvGrpSpPr>
        <p:grpSpPr>
          <a:xfrm>
            <a:off x="9878615" y="3133101"/>
            <a:ext cx="718650" cy="434068"/>
            <a:chOff x="4416379" y="3976246"/>
            <a:chExt cx="718650" cy="434068"/>
          </a:xfrm>
        </p:grpSpPr>
        <p:sp>
          <p:nvSpPr>
            <p:cNvPr id="224" name="Rectangle 223"/>
            <p:cNvSpPr/>
            <p:nvPr/>
          </p:nvSpPr>
          <p:spPr>
            <a:xfrm>
              <a:off x="4735134" y="3976246"/>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4629951" y="403674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4523165" y="409723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4815109" y="402351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4709926" y="4084008"/>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4603140" y="414450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4894445" y="406673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4789262" y="412723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4682476" y="418772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4970437" y="410821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4862600" y="416871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4758468" y="422920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p:nvPr/>
          </p:nvSpPr>
          <p:spPr>
            <a:xfrm>
              <a:off x="4416379" y="415667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4497002" y="420288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4576977" y="4248219"/>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4651682" y="429144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0"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8879" y="4188547"/>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41"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1364" y="412649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42"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8465" y="406487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43"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8677" y="400885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44"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5041" y="42361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45"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0840" y="417712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46"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4047" y="411440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47"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3885" y="405510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48"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3478" y="427841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49"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3995" y="421578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50"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6223" y="415882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51"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958" y="40967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52"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0935" y="432299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253"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9683" y="425938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grpSp>
      <p:sp>
        <p:nvSpPr>
          <p:cNvPr id="254" name="Trapezoid 254"/>
          <p:cNvSpPr/>
          <p:nvPr/>
        </p:nvSpPr>
        <p:spPr>
          <a:xfrm>
            <a:off x="10135365" y="3181874"/>
            <a:ext cx="1069975" cy="817859"/>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27015 w 1015207"/>
              <a:gd name="connsiteY0" fmla="*/ 559236 h 559236"/>
              <a:gd name="connsiteX1" fmla="*/ 0 w 1015207"/>
              <a:gd name="connsiteY1" fmla="*/ 338709 h 559236"/>
              <a:gd name="connsiteX2" fmla="*/ 492516 w 1015207"/>
              <a:gd name="connsiteY2" fmla="*/ 0 h 559236"/>
              <a:gd name="connsiteX3" fmla="*/ 618726 w 1015207"/>
              <a:gd name="connsiteY3" fmla="*/ 19770 h 559236"/>
              <a:gd name="connsiteX4" fmla="*/ 1015207 w 1015207"/>
              <a:gd name="connsiteY4" fmla="*/ 557589 h 559236"/>
              <a:gd name="connsiteX5" fmla="*/ 327015 w 1015207"/>
              <a:gd name="connsiteY5" fmla="*/ 559236 h 559236"/>
              <a:gd name="connsiteX0" fmla="*/ 369877 w 1058069"/>
              <a:gd name="connsiteY0" fmla="*/ 559236 h 559236"/>
              <a:gd name="connsiteX1" fmla="*/ 0 w 1058069"/>
              <a:gd name="connsiteY1" fmla="*/ 346946 h 559236"/>
              <a:gd name="connsiteX2" fmla="*/ 535378 w 1058069"/>
              <a:gd name="connsiteY2" fmla="*/ 0 h 559236"/>
              <a:gd name="connsiteX3" fmla="*/ 661588 w 1058069"/>
              <a:gd name="connsiteY3" fmla="*/ 19770 h 559236"/>
              <a:gd name="connsiteX4" fmla="*/ 1058069 w 1058069"/>
              <a:gd name="connsiteY4" fmla="*/ 557589 h 559236"/>
              <a:gd name="connsiteX5" fmla="*/ 369877 w 1058069"/>
              <a:gd name="connsiteY5" fmla="*/ 559236 h 559236"/>
              <a:gd name="connsiteX0" fmla="*/ 353208 w 1041400"/>
              <a:gd name="connsiteY0" fmla="*/ 559236 h 559236"/>
              <a:gd name="connsiteX1" fmla="*/ 0 w 1041400"/>
              <a:gd name="connsiteY1" fmla="*/ 338709 h 559236"/>
              <a:gd name="connsiteX2" fmla="*/ 518709 w 1041400"/>
              <a:gd name="connsiteY2" fmla="*/ 0 h 559236"/>
              <a:gd name="connsiteX3" fmla="*/ 644919 w 1041400"/>
              <a:gd name="connsiteY3" fmla="*/ 19770 h 559236"/>
              <a:gd name="connsiteX4" fmla="*/ 1041400 w 1041400"/>
              <a:gd name="connsiteY4" fmla="*/ 557589 h 559236"/>
              <a:gd name="connsiteX5" fmla="*/ 353208 w 1041400"/>
              <a:gd name="connsiteY5" fmla="*/ 559236 h 559236"/>
              <a:gd name="connsiteX0" fmla="*/ 365114 w 1053306"/>
              <a:gd name="connsiteY0" fmla="*/ 559236 h 559236"/>
              <a:gd name="connsiteX1" fmla="*/ 0 w 1053306"/>
              <a:gd name="connsiteY1" fmla="*/ 338709 h 559236"/>
              <a:gd name="connsiteX2" fmla="*/ 530615 w 1053306"/>
              <a:gd name="connsiteY2" fmla="*/ 0 h 559236"/>
              <a:gd name="connsiteX3" fmla="*/ 656825 w 1053306"/>
              <a:gd name="connsiteY3" fmla="*/ 19770 h 559236"/>
              <a:gd name="connsiteX4" fmla="*/ 1053306 w 1053306"/>
              <a:gd name="connsiteY4" fmla="*/ 557589 h 559236"/>
              <a:gd name="connsiteX5" fmla="*/ 365114 w 1053306"/>
              <a:gd name="connsiteY5" fmla="*/ 559236 h 559236"/>
              <a:gd name="connsiteX0" fmla="*/ 365114 w 1053306"/>
              <a:gd name="connsiteY0" fmla="*/ 564178 h 564178"/>
              <a:gd name="connsiteX1" fmla="*/ 0 w 1053306"/>
              <a:gd name="connsiteY1" fmla="*/ 338709 h 564178"/>
              <a:gd name="connsiteX2" fmla="*/ 530615 w 1053306"/>
              <a:gd name="connsiteY2" fmla="*/ 0 h 564178"/>
              <a:gd name="connsiteX3" fmla="*/ 656825 w 1053306"/>
              <a:gd name="connsiteY3" fmla="*/ 19770 h 564178"/>
              <a:gd name="connsiteX4" fmla="*/ 1053306 w 1053306"/>
              <a:gd name="connsiteY4" fmla="*/ 557589 h 564178"/>
              <a:gd name="connsiteX5" fmla="*/ 365114 w 1053306"/>
              <a:gd name="connsiteY5" fmla="*/ 564178 h 564178"/>
              <a:gd name="connsiteX0" fmla="*/ 365114 w 1058068"/>
              <a:gd name="connsiteY0" fmla="*/ 564178 h 569121"/>
              <a:gd name="connsiteX1" fmla="*/ 0 w 1058068"/>
              <a:gd name="connsiteY1" fmla="*/ 338709 h 569121"/>
              <a:gd name="connsiteX2" fmla="*/ 530615 w 1058068"/>
              <a:gd name="connsiteY2" fmla="*/ 0 h 569121"/>
              <a:gd name="connsiteX3" fmla="*/ 656825 w 1058068"/>
              <a:gd name="connsiteY3" fmla="*/ 19770 h 569121"/>
              <a:gd name="connsiteX4" fmla="*/ 1058068 w 1058068"/>
              <a:gd name="connsiteY4" fmla="*/ 569121 h 569121"/>
              <a:gd name="connsiteX5" fmla="*/ 365114 w 1058068"/>
              <a:gd name="connsiteY5" fmla="*/ 564178 h 569121"/>
              <a:gd name="connsiteX0" fmla="*/ 365114 w 1069975"/>
              <a:gd name="connsiteY0" fmla="*/ 564178 h 565826"/>
              <a:gd name="connsiteX1" fmla="*/ 0 w 1069975"/>
              <a:gd name="connsiteY1" fmla="*/ 338709 h 565826"/>
              <a:gd name="connsiteX2" fmla="*/ 530615 w 1069975"/>
              <a:gd name="connsiteY2" fmla="*/ 0 h 565826"/>
              <a:gd name="connsiteX3" fmla="*/ 656825 w 1069975"/>
              <a:gd name="connsiteY3" fmla="*/ 19770 h 565826"/>
              <a:gd name="connsiteX4" fmla="*/ 1069975 w 1069975"/>
              <a:gd name="connsiteY4" fmla="*/ 565826 h 565826"/>
              <a:gd name="connsiteX5" fmla="*/ 365114 w 1069975"/>
              <a:gd name="connsiteY5"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90186 w 1069975"/>
              <a:gd name="connsiteY3" fmla="*/ 18442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1065 h 565826"/>
              <a:gd name="connsiteX4" fmla="*/ 656825 w 1069975"/>
              <a:gd name="connsiteY4" fmla="*/ 19770 h 565826"/>
              <a:gd name="connsiteX5" fmla="*/ 1069975 w 1069975"/>
              <a:gd name="connsiteY5" fmla="*/ 565826 h 565826"/>
              <a:gd name="connsiteX6" fmla="*/ 365114 w 1069975"/>
              <a:gd name="connsiteY6" fmla="*/ 564178 h 5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975" h="565826">
                <a:moveTo>
                  <a:pt x="365114" y="564178"/>
                </a:moveTo>
                <a:cubicBezTo>
                  <a:pt x="262458" y="507693"/>
                  <a:pt x="66935" y="383662"/>
                  <a:pt x="0" y="338709"/>
                </a:cubicBezTo>
                <a:lnTo>
                  <a:pt x="530615" y="0"/>
                </a:lnTo>
                <a:cubicBezTo>
                  <a:pt x="551266" y="3402"/>
                  <a:pt x="564204" y="9507"/>
                  <a:pt x="584855" y="11065"/>
                </a:cubicBezTo>
                <a:cubicBezTo>
                  <a:pt x="608845" y="20730"/>
                  <a:pt x="632835" y="17483"/>
                  <a:pt x="656825" y="19770"/>
                </a:cubicBezTo>
                <a:lnTo>
                  <a:pt x="1069975" y="565826"/>
                </a:lnTo>
                <a:lnTo>
                  <a:pt x="365114" y="56417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Trapezoid 254"/>
          <p:cNvSpPr/>
          <p:nvPr/>
        </p:nvSpPr>
        <p:spPr>
          <a:xfrm>
            <a:off x="9416393" y="3493645"/>
            <a:ext cx="1050966" cy="909216"/>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19871 w 1015207"/>
              <a:gd name="connsiteY0" fmla="*/ 587242 h 597128"/>
              <a:gd name="connsiteX1" fmla="*/ 0 w 1015207"/>
              <a:gd name="connsiteY1" fmla="*/ 378248 h 597128"/>
              <a:gd name="connsiteX2" fmla="*/ 254391 w 1015207"/>
              <a:gd name="connsiteY2" fmla="*/ 0 h 597128"/>
              <a:gd name="connsiteX3" fmla="*/ 618726 w 1015207"/>
              <a:gd name="connsiteY3" fmla="*/ 59309 h 597128"/>
              <a:gd name="connsiteX4" fmla="*/ 1015207 w 1015207"/>
              <a:gd name="connsiteY4" fmla="*/ 597128 h 597128"/>
              <a:gd name="connsiteX5" fmla="*/ 319871 w 1015207"/>
              <a:gd name="connsiteY5" fmla="*/ 587242 h 597128"/>
              <a:gd name="connsiteX0" fmla="*/ 319871 w 1015207"/>
              <a:gd name="connsiteY0" fmla="*/ 597125 h 607011"/>
              <a:gd name="connsiteX1" fmla="*/ 0 w 1015207"/>
              <a:gd name="connsiteY1" fmla="*/ 388131 h 607011"/>
              <a:gd name="connsiteX2" fmla="*/ 254391 w 1015207"/>
              <a:gd name="connsiteY2" fmla="*/ 9883 h 607011"/>
              <a:gd name="connsiteX3" fmla="*/ 887808 w 1015207"/>
              <a:gd name="connsiteY3" fmla="*/ 0 h 607011"/>
              <a:gd name="connsiteX4" fmla="*/ 1015207 w 1015207"/>
              <a:gd name="connsiteY4" fmla="*/ 607011 h 607011"/>
              <a:gd name="connsiteX5" fmla="*/ 319871 w 1015207"/>
              <a:gd name="connsiteY5" fmla="*/ 597125 h 607011"/>
              <a:gd name="connsiteX0" fmla="*/ 319871 w 1015207"/>
              <a:gd name="connsiteY0" fmla="*/ 620191 h 630077"/>
              <a:gd name="connsiteX1" fmla="*/ 0 w 1015207"/>
              <a:gd name="connsiteY1" fmla="*/ 411197 h 630077"/>
              <a:gd name="connsiteX2" fmla="*/ 287728 w 1015207"/>
              <a:gd name="connsiteY2" fmla="*/ 0 h 630077"/>
              <a:gd name="connsiteX3" fmla="*/ 887808 w 1015207"/>
              <a:gd name="connsiteY3" fmla="*/ 23066 h 630077"/>
              <a:gd name="connsiteX4" fmla="*/ 1015207 w 1015207"/>
              <a:gd name="connsiteY4" fmla="*/ 630077 h 630077"/>
              <a:gd name="connsiteX5" fmla="*/ 319871 w 1015207"/>
              <a:gd name="connsiteY5" fmla="*/ 620191 h 630077"/>
              <a:gd name="connsiteX0" fmla="*/ 319871 w 1018776"/>
              <a:gd name="connsiteY0" fmla="*/ 663023 h 672909"/>
              <a:gd name="connsiteX1" fmla="*/ 0 w 1018776"/>
              <a:gd name="connsiteY1" fmla="*/ 454029 h 672909"/>
              <a:gd name="connsiteX2" fmla="*/ 287728 w 1018776"/>
              <a:gd name="connsiteY2" fmla="*/ 42832 h 672909"/>
              <a:gd name="connsiteX3" fmla="*/ 1018776 w 1018776"/>
              <a:gd name="connsiteY3" fmla="*/ 0 h 672909"/>
              <a:gd name="connsiteX4" fmla="*/ 1015207 w 1018776"/>
              <a:gd name="connsiteY4" fmla="*/ 672909 h 672909"/>
              <a:gd name="connsiteX5" fmla="*/ 319871 w 1018776"/>
              <a:gd name="connsiteY5" fmla="*/ 663023 h 672909"/>
              <a:gd name="connsiteX0" fmla="*/ 319871 w 1015323"/>
              <a:gd name="connsiteY0" fmla="*/ 636664 h 646550"/>
              <a:gd name="connsiteX1" fmla="*/ 0 w 1015323"/>
              <a:gd name="connsiteY1" fmla="*/ 427670 h 646550"/>
              <a:gd name="connsiteX2" fmla="*/ 287728 w 1015323"/>
              <a:gd name="connsiteY2" fmla="*/ 16473 h 646550"/>
              <a:gd name="connsiteX3" fmla="*/ 1009251 w 1015323"/>
              <a:gd name="connsiteY3" fmla="*/ 0 h 646550"/>
              <a:gd name="connsiteX4" fmla="*/ 1015207 w 1015323"/>
              <a:gd name="connsiteY4" fmla="*/ 646550 h 646550"/>
              <a:gd name="connsiteX5" fmla="*/ 319871 w 1015323"/>
              <a:gd name="connsiteY5" fmla="*/ 636664 h 646550"/>
              <a:gd name="connsiteX0" fmla="*/ 319871 w 1015241"/>
              <a:gd name="connsiteY0" fmla="*/ 625132 h 635018"/>
              <a:gd name="connsiteX1" fmla="*/ 0 w 1015241"/>
              <a:gd name="connsiteY1" fmla="*/ 416138 h 635018"/>
              <a:gd name="connsiteX2" fmla="*/ 287728 w 1015241"/>
              <a:gd name="connsiteY2" fmla="*/ 4941 h 635018"/>
              <a:gd name="connsiteX3" fmla="*/ 987820 w 1015241"/>
              <a:gd name="connsiteY3" fmla="*/ 0 h 635018"/>
              <a:gd name="connsiteX4" fmla="*/ 1015207 w 1015241"/>
              <a:gd name="connsiteY4" fmla="*/ 635018 h 635018"/>
              <a:gd name="connsiteX5" fmla="*/ 319871 w 1015241"/>
              <a:gd name="connsiteY5" fmla="*/ 625132 h 635018"/>
              <a:gd name="connsiteX0" fmla="*/ 319871 w 1015241"/>
              <a:gd name="connsiteY0" fmla="*/ 646550 h 656436"/>
              <a:gd name="connsiteX1" fmla="*/ 0 w 1015241"/>
              <a:gd name="connsiteY1" fmla="*/ 437556 h 656436"/>
              <a:gd name="connsiteX2" fmla="*/ 304397 w 1015241"/>
              <a:gd name="connsiteY2" fmla="*/ 0 h 656436"/>
              <a:gd name="connsiteX3" fmla="*/ 987820 w 1015241"/>
              <a:gd name="connsiteY3" fmla="*/ 21418 h 656436"/>
              <a:gd name="connsiteX4" fmla="*/ 1015207 w 1015241"/>
              <a:gd name="connsiteY4" fmla="*/ 656436 h 656436"/>
              <a:gd name="connsiteX5" fmla="*/ 319871 w 1015241"/>
              <a:gd name="connsiteY5" fmla="*/ 646550 h 656436"/>
              <a:gd name="connsiteX0" fmla="*/ 319871 w 1015241"/>
              <a:gd name="connsiteY0" fmla="*/ 638313 h 648199"/>
              <a:gd name="connsiteX1" fmla="*/ 0 w 1015241"/>
              <a:gd name="connsiteY1" fmla="*/ 429319 h 648199"/>
              <a:gd name="connsiteX2" fmla="*/ 304397 w 1015241"/>
              <a:gd name="connsiteY2" fmla="*/ 0 h 648199"/>
              <a:gd name="connsiteX3" fmla="*/ 987820 w 1015241"/>
              <a:gd name="connsiteY3" fmla="*/ 13181 h 648199"/>
              <a:gd name="connsiteX4" fmla="*/ 1015207 w 1015241"/>
              <a:gd name="connsiteY4" fmla="*/ 648199 h 648199"/>
              <a:gd name="connsiteX5" fmla="*/ 319871 w 1015241"/>
              <a:gd name="connsiteY5" fmla="*/ 638313 h 648199"/>
              <a:gd name="connsiteX0" fmla="*/ 319871 w 1015237"/>
              <a:gd name="connsiteY0" fmla="*/ 638313 h 648199"/>
              <a:gd name="connsiteX1" fmla="*/ 0 w 1015237"/>
              <a:gd name="connsiteY1" fmla="*/ 429319 h 648199"/>
              <a:gd name="connsiteX2" fmla="*/ 304397 w 1015237"/>
              <a:gd name="connsiteY2" fmla="*/ 0 h 648199"/>
              <a:gd name="connsiteX3" fmla="*/ 983057 w 1015237"/>
              <a:gd name="connsiteY3" fmla="*/ 1 h 648199"/>
              <a:gd name="connsiteX4" fmla="*/ 1015207 w 1015237"/>
              <a:gd name="connsiteY4" fmla="*/ 648199 h 648199"/>
              <a:gd name="connsiteX5" fmla="*/ 319871 w 1015237"/>
              <a:gd name="connsiteY5" fmla="*/ 638313 h 648199"/>
              <a:gd name="connsiteX0" fmla="*/ 319871 w 1015252"/>
              <a:gd name="connsiteY0" fmla="*/ 638313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319871 w 1015252"/>
              <a:gd name="connsiteY5" fmla="*/ 638313 h 648199"/>
              <a:gd name="connsiteX0" fmla="*/ 305584 w 1015252"/>
              <a:gd name="connsiteY0" fmla="*/ 667968 h 667968"/>
              <a:gd name="connsiteX1" fmla="*/ 0 w 1015252"/>
              <a:gd name="connsiteY1" fmla="*/ 429319 h 667968"/>
              <a:gd name="connsiteX2" fmla="*/ 304397 w 1015252"/>
              <a:gd name="connsiteY2" fmla="*/ 0 h 667968"/>
              <a:gd name="connsiteX3" fmla="*/ 983057 w 1015252"/>
              <a:gd name="connsiteY3" fmla="*/ 1 h 667968"/>
              <a:gd name="connsiteX4" fmla="*/ 1015207 w 1015252"/>
              <a:gd name="connsiteY4" fmla="*/ 648199 h 667968"/>
              <a:gd name="connsiteX5" fmla="*/ 305584 w 1015252"/>
              <a:gd name="connsiteY5" fmla="*/ 667968 h 667968"/>
              <a:gd name="connsiteX0" fmla="*/ 288915 w 1015252"/>
              <a:gd name="connsiteY0" fmla="*/ 659731 h 659731"/>
              <a:gd name="connsiteX1" fmla="*/ 0 w 1015252"/>
              <a:gd name="connsiteY1" fmla="*/ 429319 h 659731"/>
              <a:gd name="connsiteX2" fmla="*/ 304397 w 1015252"/>
              <a:gd name="connsiteY2" fmla="*/ 0 h 659731"/>
              <a:gd name="connsiteX3" fmla="*/ 983057 w 1015252"/>
              <a:gd name="connsiteY3" fmla="*/ 1 h 659731"/>
              <a:gd name="connsiteX4" fmla="*/ 1015207 w 1015252"/>
              <a:gd name="connsiteY4" fmla="*/ 648199 h 659731"/>
              <a:gd name="connsiteX5" fmla="*/ 288915 w 1015252"/>
              <a:gd name="connsiteY5" fmla="*/ 659731 h 659731"/>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307965 w 1050970"/>
              <a:gd name="connsiteY0" fmla="*/ 644904 h 648199"/>
              <a:gd name="connsiteX1" fmla="*/ 0 w 1050970"/>
              <a:gd name="connsiteY1" fmla="*/ 442499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07965 w 1050970"/>
              <a:gd name="connsiteY0" fmla="*/ 644904 h 648199"/>
              <a:gd name="connsiteX1" fmla="*/ 0 w 1050970"/>
              <a:gd name="connsiteY1" fmla="*/ 430966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27015 w 1050970"/>
              <a:gd name="connsiteY0" fmla="*/ 654789 h 654789"/>
              <a:gd name="connsiteX1" fmla="*/ 0 w 1050970"/>
              <a:gd name="connsiteY1" fmla="*/ 430966 h 654789"/>
              <a:gd name="connsiteX2" fmla="*/ 340115 w 1050970"/>
              <a:gd name="connsiteY2" fmla="*/ 0 h 654789"/>
              <a:gd name="connsiteX3" fmla="*/ 1018775 w 1050970"/>
              <a:gd name="connsiteY3" fmla="*/ 1 h 654789"/>
              <a:gd name="connsiteX4" fmla="*/ 1050925 w 1050970"/>
              <a:gd name="connsiteY4" fmla="*/ 648199 h 654789"/>
              <a:gd name="connsiteX5" fmla="*/ 327015 w 1050970"/>
              <a:gd name="connsiteY5" fmla="*/ 654789 h 654789"/>
              <a:gd name="connsiteX0" fmla="*/ 331778 w 1055733"/>
              <a:gd name="connsiteY0" fmla="*/ 654789 h 654789"/>
              <a:gd name="connsiteX1" fmla="*/ 0 w 1055733"/>
              <a:gd name="connsiteY1" fmla="*/ 424376 h 654789"/>
              <a:gd name="connsiteX2" fmla="*/ 344878 w 1055733"/>
              <a:gd name="connsiteY2" fmla="*/ 0 h 654789"/>
              <a:gd name="connsiteX3" fmla="*/ 1023538 w 1055733"/>
              <a:gd name="connsiteY3" fmla="*/ 1 h 654789"/>
              <a:gd name="connsiteX4" fmla="*/ 1055688 w 1055733"/>
              <a:gd name="connsiteY4" fmla="*/ 648199 h 654789"/>
              <a:gd name="connsiteX5" fmla="*/ 331778 w 1055733"/>
              <a:gd name="connsiteY5" fmla="*/ 654789 h 654789"/>
              <a:gd name="connsiteX0" fmla="*/ 331778 w 1055733"/>
              <a:gd name="connsiteY0" fmla="*/ 654789 h 656436"/>
              <a:gd name="connsiteX1" fmla="*/ 0 w 1055733"/>
              <a:gd name="connsiteY1" fmla="*/ 424376 h 656436"/>
              <a:gd name="connsiteX2" fmla="*/ 344878 w 1055733"/>
              <a:gd name="connsiteY2" fmla="*/ 0 h 656436"/>
              <a:gd name="connsiteX3" fmla="*/ 1023538 w 1055733"/>
              <a:gd name="connsiteY3" fmla="*/ 1 h 656436"/>
              <a:gd name="connsiteX4" fmla="*/ 1055688 w 1055733"/>
              <a:gd name="connsiteY4" fmla="*/ 656436 h 656436"/>
              <a:gd name="connsiteX5" fmla="*/ 331778 w 1055733"/>
              <a:gd name="connsiteY5" fmla="*/ 654789 h 656436"/>
              <a:gd name="connsiteX0" fmla="*/ 331778 w 1055733"/>
              <a:gd name="connsiteY0" fmla="*/ 654788 h 656435"/>
              <a:gd name="connsiteX1" fmla="*/ 0 w 1055733"/>
              <a:gd name="connsiteY1" fmla="*/ 424375 h 656435"/>
              <a:gd name="connsiteX2" fmla="*/ 342497 w 1055733"/>
              <a:gd name="connsiteY2" fmla="*/ 3294 h 656435"/>
              <a:gd name="connsiteX3" fmla="*/ 1023538 w 1055733"/>
              <a:gd name="connsiteY3" fmla="*/ 0 h 656435"/>
              <a:gd name="connsiteX4" fmla="*/ 1055688 w 1055733"/>
              <a:gd name="connsiteY4" fmla="*/ 656435 h 656435"/>
              <a:gd name="connsiteX5" fmla="*/ 331778 w 1055733"/>
              <a:gd name="connsiteY5" fmla="*/ 654788 h 656435"/>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3296 h 653141"/>
              <a:gd name="connsiteX4" fmla="*/ 1055688 w 1055733"/>
              <a:gd name="connsiteY4" fmla="*/ 653141 h 653141"/>
              <a:gd name="connsiteX5" fmla="*/ 331778 w 1055733"/>
              <a:gd name="connsiteY5" fmla="*/ 651494 h 653141"/>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1649 h 653141"/>
              <a:gd name="connsiteX4" fmla="*/ 1055688 w 1055733"/>
              <a:gd name="connsiteY4" fmla="*/ 653141 h 653141"/>
              <a:gd name="connsiteX5" fmla="*/ 331778 w 1055733"/>
              <a:gd name="connsiteY5" fmla="*/ 651494 h 653141"/>
              <a:gd name="connsiteX0" fmla="*/ 331778 w 1055733"/>
              <a:gd name="connsiteY0" fmla="*/ 653140 h 654787"/>
              <a:gd name="connsiteX1" fmla="*/ 0 w 1055733"/>
              <a:gd name="connsiteY1" fmla="*/ 422727 h 654787"/>
              <a:gd name="connsiteX2" fmla="*/ 342497 w 1055733"/>
              <a:gd name="connsiteY2" fmla="*/ 1646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0 h 654787"/>
              <a:gd name="connsiteX1" fmla="*/ 0 w 1055733"/>
              <a:gd name="connsiteY1" fmla="*/ 422727 h 654787"/>
              <a:gd name="connsiteX2" fmla="*/ 342497 w 1055733"/>
              <a:gd name="connsiteY2" fmla="*/ 4940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2 h 654789"/>
              <a:gd name="connsiteX1" fmla="*/ 0 w 1055733"/>
              <a:gd name="connsiteY1" fmla="*/ 422729 h 654789"/>
              <a:gd name="connsiteX2" fmla="*/ 344878 w 1055733"/>
              <a:gd name="connsiteY2" fmla="*/ 0 h 654789"/>
              <a:gd name="connsiteX3" fmla="*/ 1023538 w 1055733"/>
              <a:gd name="connsiteY3" fmla="*/ 2 h 654789"/>
              <a:gd name="connsiteX4" fmla="*/ 1055688 w 1055733"/>
              <a:gd name="connsiteY4" fmla="*/ 654789 h 654789"/>
              <a:gd name="connsiteX5" fmla="*/ 331778 w 1055733"/>
              <a:gd name="connsiteY5" fmla="*/ 653142 h 654789"/>
              <a:gd name="connsiteX0" fmla="*/ 324634 w 1048589"/>
              <a:gd name="connsiteY0" fmla="*/ 653142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3142 h 654789"/>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46335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15109 w 1048589"/>
              <a:gd name="connsiteY5" fmla="*/ 646335 h 654789"/>
              <a:gd name="connsiteX0" fmla="*/ 324634 w 1048589"/>
              <a:gd name="connsiteY0" fmla="*/ 651440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1440 h 654789"/>
              <a:gd name="connsiteX0" fmla="*/ 327016 w 1048589"/>
              <a:gd name="connsiteY0" fmla="*/ 649738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7016 w 1048589"/>
              <a:gd name="connsiteY5" fmla="*/ 649738 h 654789"/>
              <a:gd name="connsiteX0" fmla="*/ 327016 w 1050966"/>
              <a:gd name="connsiteY0" fmla="*/ 649738 h 649738"/>
              <a:gd name="connsiteX1" fmla="*/ 0 w 1050966"/>
              <a:gd name="connsiteY1" fmla="*/ 421027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 name="connsiteX0" fmla="*/ 327016 w 1050966"/>
              <a:gd name="connsiteY0" fmla="*/ 649738 h 649738"/>
              <a:gd name="connsiteX1" fmla="*/ 0 w 1050966"/>
              <a:gd name="connsiteY1" fmla="*/ 417624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966" h="649738">
                <a:moveTo>
                  <a:pt x="327016" y="649738"/>
                </a:moveTo>
                <a:lnTo>
                  <a:pt x="0" y="417624"/>
                </a:lnTo>
                <a:lnTo>
                  <a:pt x="337734" y="0"/>
                </a:lnTo>
                <a:lnTo>
                  <a:pt x="1016394" y="2"/>
                </a:lnTo>
                <a:cubicBezTo>
                  <a:pt x="1027110" y="224305"/>
                  <a:pt x="1052115" y="425381"/>
                  <a:pt x="1050925" y="649684"/>
                </a:cubicBezTo>
                <a:lnTo>
                  <a:pt x="327016" y="64973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6" name="Group 255"/>
          <p:cNvGrpSpPr/>
          <p:nvPr/>
        </p:nvGrpSpPr>
        <p:grpSpPr>
          <a:xfrm>
            <a:off x="10825161" y="3273020"/>
            <a:ext cx="816180" cy="1846605"/>
            <a:chOff x="10825161" y="3273020"/>
            <a:chExt cx="816180" cy="1846605"/>
          </a:xfrm>
        </p:grpSpPr>
        <p:sp>
          <p:nvSpPr>
            <p:cNvPr id="257" name="Google Shape;797;p18"/>
            <p:cNvSpPr/>
            <p:nvPr/>
          </p:nvSpPr>
          <p:spPr>
            <a:xfrm>
              <a:off x="11154742" y="5011201"/>
              <a:ext cx="226549" cy="108424"/>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799;p18"/>
            <p:cNvSpPr/>
            <p:nvPr/>
          </p:nvSpPr>
          <p:spPr>
            <a:xfrm>
              <a:off x="11323234" y="4935363"/>
              <a:ext cx="226549" cy="108363"/>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 name="Group 258"/>
            <p:cNvGrpSpPr/>
            <p:nvPr/>
          </p:nvGrpSpPr>
          <p:grpSpPr>
            <a:xfrm>
              <a:off x="10825161" y="3273020"/>
              <a:ext cx="816180" cy="1843154"/>
              <a:chOff x="10681145" y="4088301"/>
              <a:chExt cx="816180" cy="1843154"/>
            </a:xfrm>
          </p:grpSpPr>
          <p:sp>
            <p:nvSpPr>
              <p:cNvPr id="260" name="Google Shape;794;p18"/>
              <p:cNvSpPr/>
              <p:nvPr/>
            </p:nvSpPr>
            <p:spPr>
              <a:xfrm>
                <a:off x="11348769" y="4512279"/>
                <a:ext cx="148556" cy="324272"/>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795;p18"/>
              <p:cNvSpPr/>
              <p:nvPr/>
            </p:nvSpPr>
            <p:spPr>
              <a:xfrm>
                <a:off x="11369641" y="4378943"/>
                <a:ext cx="106863" cy="20595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796;p18"/>
              <p:cNvSpPr/>
              <p:nvPr/>
            </p:nvSpPr>
            <p:spPr>
              <a:xfrm>
                <a:off x="11013720" y="5799869"/>
                <a:ext cx="230388" cy="129944"/>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798;p18"/>
              <p:cNvSpPr/>
              <p:nvPr/>
            </p:nvSpPr>
            <p:spPr>
              <a:xfrm>
                <a:off x="11196218" y="5728672"/>
                <a:ext cx="230104" cy="129957"/>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800;p18"/>
              <p:cNvSpPr/>
              <p:nvPr/>
            </p:nvSpPr>
            <p:spPr>
              <a:xfrm>
                <a:off x="11072502" y="4887895"/>
                <a:ext cx="337014" cy="953211"/>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801;p18"/>
              <p:cNvSpPr/>
              <p:nvPr/>
            </p:nvSpPr>
            <p:spPr>
              <a:xfrm>
                <a:off x="11121977" y="4105521"/>
                <a:ext cx="244333" cy="392669"/>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802;p18"/>
              <p:cNvSpPr/>
              <p:nvPr/>
            </p:nvSpPr>
            <p:spPr>
              <a:xfrm>
                <a:off x="11070021" y="4383615"/>
                <a:ext cx="376179" cy="624183"/>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803;p18"/>
              <p:cNvSpPr/>
              <p:nvPr/>
            </p:nvSpPr>
            <p:spPr>
              <a:xfrm>
                <a:off x="10702263" y="4461497"/>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804;p18"/>
              <p:cNvSpPr/>
              <p:nvPr/>
            </p:nvSpPr>
            <p:spPr>
              <a:xfrm>
                <a:off x="11051403" y="4453576"/>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805;p18"/>
              <p:cNvSpPr/>
              <p:nvPr/>
            </p:nvSpPr>
            <p:spPr>
              <a:xfrm>
                <a:off x="11121376" y="4088301"/>
                <a:ext cx="237163" cy="262204"/>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Arc 269"/>
              <p:cNvSpPr/>
              <p:nvPr/>
            </p:nvSpPr>
            <p:spPr>
              <a:xfrm rot="12715394">
                <a:off x="11113491" y="5837830"/>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1" name="Arc 270"/>
              <p:cNvSpPr/>
              <p:nvPr/>
            </p:nvSpPr>
            <p:spPr>
              <a:xfrm rot="12746411">
                <a:off x="11275171" y="5767780"/>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2" name="Arc 271"/>
              <p:cNvSpPr/>
              <p:nvPr/>
            </p:nvSpPr>
            <p:spPr>
              <a:xfrm rot="3278552">
                <a:off x="11112625" y="5808089"/>
                <a:ext cx="139254" cy="107477"/>
              </a:xfrm>
              <a:prstGeom prst="arc">
                <a:avLst>
                  <a:gd name="adj1" fmla="val 16702300"/>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73" name="Arc 272"/>
              <p:cNvSpPr/>
              <p:nvPr/>
            </p:nvSpPr>
            <p:spPr>
              <a:xfrm rot="3278552">
                <a:off x="11272250" y="5733652"/>
                <a:ext cx="139254" cy="107477"/>
              </a:xfrm>
              <a:prstGeom prst="arc">
                <a:avLst>
                  <a:gd name="adj1" fmla="val 17066834"/>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274" name="Picture 273"/>
              <p:cNvPicPr>
                <a:picLocks noChangeAspect="1"/>
              </p:cNvPicPr>
              <p:nvPr/>
            </p:nvPicPr>
            <p:blipFill>
              <a:blip r:embed="rId6"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10681145" y="4578390"/>
                <a:ext cx="223435" cy="215310"/>
              </a:xfrm>
              <a:prstGeom prst="rect">
                <a:avLst/>
              </a:prstGeom>
              <a:noFill/>
              <a:scene3d>
                <a:camera prst="orthographicFront"/>
                <a:lightRig rig="threePt" dir="t"/>
              </a:scene3d>
              <a:sp3d prstMaterial="matte"/>
            </p:spPr>
          </p:pic>
        </p:grpSp>
      </p:grpSp>
      <p:grpSp>
        <p:nvGrpSpPr>
          <p:cNvPr id="275" name="Group 274"/>
          <p:cNvGrpSpPr/>
          <p:nvPr/>
        </p:nvGrpSpPr>
        <p:grpSpPr>
          <a:xfrm>
            <a:off x="10118258" y="3712772"/>
            <a:ext cx="788948" cy="1757825"/>
            <a:chOff x="8398846" y="4452149"/>
            <a:chExt cx="788948" cy="1757825"/>
          </a:xfrm>
        </p:grpSpPr>
        <p:sp>
          <p:nvSpPr>
            <p:cNvPr id="276" name="Google Shape;1106;p24"/>
            <p:cNvSpPr/>
            <p:nvPr/>
          </p:nvSpPr>
          <p:spPr>
            <a:xfrm flipH="1">
              <a:off x="9006170" y="4889274"/>
              <a:ext cx="168515" cy="269277"/>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1107;p24"/>
            <p:cNvSpPr/>
            <p:nvPr/>
          </p:nvSpPr>
          <p:spPr>
            <a:xfrm flipH="1">
              <a:off x="9075344" y="4730607"/>
              <a:ext cx="112450" cy="198402"/>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1108;p24"/>
            <p:cNvSpPr/>
            <p:nvPr/>
          </p:nvSpPr>
          <p:spPr>
            <a:xfrm flipH="1">
              <a:off x="8692472" y="6085107"/>
              <a:ext cx="241926" cy="124865"/>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1109;p24"/>
            <p:cNvSpPr/>
            <p:nvPr/>
          </p:nvSpPr>
          <p:spPr>
            <a:xfrm flipH="1">
              <a:off x="8691808" y="6105933"/>
              <a:ext cx="238552" cy="104041"/>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1110;p24"/>
            <p:cNvSpPr/>
            <p:nvPr/>
          </p:nvSpPr>
          <p:spPr>
            <a:xfrm flipH="1">
              <a:off x="8862142" y="6036589"/>
              <a:ext cx="242573" cy="124807"/>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1111;p24"/>
            <p:cNvSpPr/>
            <p:nvPr/>
          </p:nvSpPr>
          <p:spPr>
            <a:xfrm flipH="1">
              <a:off x="8862218" y="6056722"/>
              <a:ext cx="238552" cy="104095"/>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1112;p24"/>
            <p:cNvSpPr/>
            <p:nvPr/>
          </p:nvSpPr>
          <p:spPr>
            <a:xfrm flipH="1">
              <a:off x="8764844" y="5219737"/>
              <a:ext cx="349836" cy="902137"/>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1113;p24"/>
            <p:cNvSpPr/>
            <p:nvPr/>
          </p:nvSpPr>
          <p:spPr>
            <a:xfrm flipH="1">
              <a:off x="8813927" y="4468711"/>
              <a:ext cx="257796" cy="376043"/>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1114;p24"/>
            <p:cNvSpPr/>
            <p:nvPr/>
          </p:nvSpPr>
          <p:spPr>
            <a:xfrm flipH="1">
              <a:off x="8760593" y="4735415"/>
              <a:ext cx="396915" cy="599299"/>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1117;p24"/>
            <p:cNvSpPr/>
            <p:nvPr/>
          </p:nvSpPr>
          <p:spPr>
            <a:xfrm flipH="1">
              <a:off x="8813982" y="4452149"/>
              <a:ext cx="249819" cy="251466"/>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6A4E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803;p18"/>
            <p:cNvSpPr/>
            <p:nvPr/>
          </p:nvSpPr>
          <p:spPr>
            <a:xfrm>
              <a:off x="8398846" y="4843226"/>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1116;p24"/>
            <p:cNvSpPr/>
            <p:nvPr/>
          </p:nvSpPr>
          <p:spPr>
            <a:xfrm flipH="1">
              <a:off x="8744154" y="4809759"/>
              <a:ext cx="138813" cy="205303"/>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88" name="Picture 287"/>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artisticPlasticWrap/>
                    </a14:imgEffect>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094039" y="4212701"/>
            <a:ext cx="232554" cy="224098"/>
          </a:xfrm>
          <a:prstGeom prst="rect">
            <a:avLst/>
          </a:prstGeom>
          <a:noFill/>
        </p:spPr>
      </p:pic>
      <p:sp>
        <p:nvSpPr>
          <p:cNvPr id="289" name="Arc 288"/>
          <p:cNvSpPr/>
          <p:nvPr/>
        </p:nvSpPr>
        <p:spPr>
          <a:xfrm rot="12467568">
            <a:off x="10526077" y="5376195"/>
            <a:ext cx="152603" cy="88627"/>
          </a:xfrm>
          <a:prstGeom prst="arc">
            <a:avLst>
              <a:gd name="adj1" fmla="val 1694379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0" name="Picture 6" descr="ESD Protected Area Caution Signs | SignsToYou.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69652" y="2839346"/>
            <a:ext cx="283766" cy="20012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291" name="Arc 290"/>
          <p:cNvSpPr/>
          <p:nvPr/>
        </p:nvSpPr>
        <p:spPr>
          <a:xfrm rot="3278552">
            <a:off x="10525987" y="5343230"/>
            <a:ext cx="139254" cy="107477"/>
          </a:xfrm>
          <a:prstGeom prst="arc">
            <a:avLst>
              <a:gd name="adj1" fmla="val 16628123"/>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2" name="Isosceles Triangle 291"/>
          <p:cNvSpPr/>
          <p:nvPr/>
        </p:nvSpPr>
        <p:spPr>
          <a:xfrm rot="20487512" flipV="1">
            <a:off x="10381817" y="2965572"/>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ounded Rectangle 292"/>
          <p:cNvSpPr/>
          <p:nvPr/>
        </p:nvSpPr>
        <p:spPr>
          <a:xfrm>
            <a:off x="10447978" y="2891258"/>
            <a:ext cx="144015" cy="259217"/>
          </a:xfrm>
          <a:prstGeom prst="roundRect">
            <a:avLst/>
          </a:prstGeom>
          <a:solidFill>
            <a:schemeClr val="bg1"/>
          </a:solidFill>
          <a:ln w="34925" cap="sq">
            <a:solidFill>
              <a:schemeClr val="bg1"/>
            </a:solidFill>
            <a:bevel/>
          </a:ln>
          <a:effectLst>
            <a:softEdge rad="0"/>
          </a:effectLst>
          <a:scene3d>
            <a:camera prst="isometricTopUp">
              <a:rot lat="18600000" lon="17400000" rev="5400000"/>
            </a:camera>
            <a:lightRig rig="harsh" dir="t"/>
          </a:scene3d>
          <a:sp3d extrusionH="38100" contourW="6350" prstMaterial="plastic">
            <a:bevelT w="393700" h="63500"/>
            <a:bevelB w="133350" h="69850" prst="softRound"/>
            <a:contourClr>
              <a:srgbClr val="A6A9B8"/>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Ir</a:t>
            </a:r>
            <a:endParaRPr lang="en-US" dirty="0"/>
          </a:p>
        </p:txBody>
      </p:sp>
      <p:sp>
        <p:nvSpPr>
          <p:cNvPr id="294" name="Isosceles Triangle 293"/>
          <p:cNvSpPr/>
          <p:nvPr/>
        </p:nvSpPr>
        <p:spPr>
          <a:xfrm rot="20487512" flipV="1">
            <a:off x="10267229" y="3017840"/>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10381711" y="3144126"/>
            <a:ext cx="45719" cy="45719"/>
          </a:xfrm>
          <a:prstGeom prst="ellipse">
            <a:avLst/>
          </a:prstGeom>
          <a:solidFill>
            <a:schemeClr val="tx1">
              <a:lumMod val="50000"/>
              <a:lumOff val="50000"/>
            </a:schemeClr>
          </a:solidFill>
          <a:ln w="9525">
            <a:solidFill>
              <a:schemeClr val="bg1">
                <a:lumMod val="75000"/>
              </a:schemeClr>
            </a:solidFill>
          </a:ln>
          <a:scene3d>
            <a:camera prst="isometricLeftDown"/>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6" name="Straight Connector 295"/>
          <p:cNvCxnSpPr/>
          <p:nvPr/>
        </p:nvCxnSpPr>
        <p:spPr>
          <a:xfrm>
            <a:off x="9190981" y="3164882"/>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297" name="Google Shape;765;p18"/>
          <p:cNvSpPr/>
          <p:nvPr/>
        </p:nvSpPr>
        <p:spPr>
          <a:xfrm>
            <a:off x="9456300" y="3524681"/>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Arc 297"/>
          <p:cNvSpPr/>
          <p:nvPr/>
        </p:nvSpPr>
        <p:spPr>
          <a:xfrm>
            <a:off x="9988146" y="3222675"/>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9" name="Rectangle 298"/>
          <p:cNvSpPr/>
          <p:nvPr/>
        </p:nvSpPr>
        <p:spPr>
          <a:xfrm>
            <a:off x="9540174" y="3379952"/>
            <a:ext cx="685800" cy="94416"/>
          </a:xfrm>
          <a:prstGeom prst="rect">
            <a:avLst/>
          </a:prstGeom>
          <a:solidFill>
            <a:schemeClr val="bg1">
              <a:lumMod val="95000"/>
            </a:schemeClr>
          </a:solidFill>
          <a:ln>
            <a:solidFill>
              <a:schemeClr val="bg1"/>
            </a:solidFill>
          </a:ln>
          <a:scene3d>
            <a:camera prst="isometricRightUp"/>
            <a:lightRig rig="harsh" dir="t">
              <a:rot lat="0" lon="0" rev="600000"/>
            </a:lightRig>
          </a:scene3d>
          <a:sp3d extrusionH="25400" prstMaterial="matte">
            <a:bevelT w="0" h="3175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effectLst>
                  <a:innerShdw blurRad="63500" dist="50800" dir="16200000">
                    <a:prstClr val="black">
                      <a:alpha val="50000"/>
                    </a:prstClr>
                  </a:innerShdw>
                </a:effectLst>
                <a:latin typeface="+mj-lt"/>
              </a:rPr>
              <a:t>Ionizer</a:t>
            </a:r>
            <a:endParaRPr lang="en-US" sz="700" b="1" dirty="0">
              <a:solidFill>
                <a:schemeClr val="tx1"/>
              </a:solidFill>
              <a:effectLst>
                <a:innerShdw blurRad="63500" dist="50800" dir="16200000">
                  <a:prstClr val="black">
                    <a:alpha val="50000"/>
                  </a:prstClr>
                </a:innerShdw>
              </a:effectLst>
              <a:latin typeface="+mj-lt"/>
            </a:endParaRPr>
          </a:p>
        </p:txBody>
      </p:sp>
      <p:sp>
        <p:nvSpPr>
          <p:cNvPr id="300" name="Arc 299"/>
          <p:cNvSpPr/>
          <p:nvPr/>
        </p:nvSpPr>
        <p:spPr>
          <a:xfrm>
            <a:off x="9471849" y="3524623"/>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1" name="TextBox 300"/>
          <p:cNvSpPr txBox="1"/>
          <p:nvPr/>
        </p:nvSpPr>
        <p:spPr>
          <a:xfrm rot="19776701">
            <a:off x="10330049" y="3105619"/>
            <a:ext cx="399888" cy="169277"/>
          </a:xfrm>
          <a:prstGeom prst="rect">
            <a:avLst/>
          </a:prstGeom>
          <a:noFill/>
          <a:scene3d>
            <a:camera prst="isometricLeftDown"/>
            <a:lightRig rig="threePt" dir="t"/>
          </a:scene3d>
        </p:spPr>
        <p:txBody>
          <a:bodyPr wrap="square" rtlCol="0">
            <a:spAutoFit/>
          </a:bodyPr>
          <a:lstStyle/>
          <a:p>
            <a:r>
              <a:rPr lang="en-US" sz="500" b="1" dirty="0" smtClean="0">
                <a:effectLst>
                  <a:innerShdw blurRad="114300">
                    <a:prstClr val="black"/>
                  </a:innerShdw>
                </a:effectLst>
                <a:latin typeface="+mj-lt"/>
              </a:rPr>
              <a:t>Ionizer</a:t>
            </a:r>
            <a:endParaRPr lang="en-US" sz="500" b="1" dirty="0">
              <a:effectLst>
                <a:innerShdw blurRad="114300">
                  <a:prstClr val="black"/>
                </a:innerShdw>
              </a:effectLst>
              <a:latin typeface="+mj-lt"/>
            </a:endParaRPr>
          </a:p>
        </p:txBody>
      </p:sp>
      <p:sp>
        <p:nvSpPr>
          <p:cNvPr id="302" name="Oval 301"/>
          <p:cNvSpPr/>
          <p:nvPr/>
        </p:nvSpPr>
        <p:spPr>
          <a:xfrm>
            <a:off x="9697293" y="359523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03" name="Oval 302"/>
          <p:cNvSpPr/>
          <p:nvPr/>
        </p:nvSpPr>
        <p:spPr>
          <a:xfrm>
            <a:off x="9778344" y="3555969"/>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304" name="Oval 303"/>
          <p:cNvSpPr/>
          <p:nvPr/>
        </p:nvSpPr>
        <p:spPr>
          <a:xfrm>
            <a:off x="9855339" y="3517096"/>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05" name="Oval 304"/>
          <p:cNvSpPr/>
          <p:nvPr/>
        </p:nvSpPr>
        <p:spPr>
          <a:xfrm>
            <a:off x="9937634" y="3470211"/>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06" name="Oval 305"/>
          <p:cNvSpPr/>
          <p:nvPr/>
        </p:nvSpPr>
        <p:spPr>
          <a:xfrm>
            <a:off x="10021257" y="3424630"/>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07" name="Oval 306"/>
          <p:cNvSpPr/>
          <p:nvPr/>
        </p:nvSpPr>
        <p:spPr>
          <a:xfrm>
            <a:off x="10498826" y="3344525"/>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08" name="Oval 307"/>
          <p:cNvSpPr/>
          <p:nvPr/>
        </p:nvSpPr>
        <p:spPr>
          <a:xfrm>
            <a:off x="10516306" y="3248787"/>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309" name="Oval 308"/>
          <p:cNvSpPr/>
          <p:nvPr/>
        </p:nvSpPr>
        <p:spPr>
          <a:xfrm>
            <a:off x="10578139" y="3207465"/>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10" name="Oval 309"/>
          <p:cNvSpPr/>
          <p:nvPr/>
        </p:nvSpPr>
        <p:spPr>
          <a:xfrm>
            <a:off x="10641523" y="3272346"/>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11" name="Oval 310"/>
          <p:cNvSpPr/>
          <p:nvPr/>
        </p:nvSpPr>
        <p:spPr>
          <a:xfrm>
            <a:off x="10696091" y="334392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12" name="Oval 311"/>
          <p:cNvSpPr/>
          <p:nvPr/>
        </p:nvSpPr>
        <p:spPr>
          <a:xfrm>
            <a:off x="10573483" y="3384807"/>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313" name="Oval 312"/>
          <p:cNvSpPr/>
          <p:nvPr/>
        </p:nvSpPr>
        <p:spPr>
          <a:xfrm>
            <a:off x="10013165" y="3568592"/>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14" name="Oval 313"/>
          <p:cNvSpPr/>
          <p:nvPr/>
        </p:nvSpPr>
        <p:spPr>
          <a:xfrm>
            <a:off x="9811408" y="3652062"/>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15" name="Oval 314"/>
          <p:cNvSpPr/>
          <p:nvPr/>
        </p:nvSpPr>
        <p:spPr>
          <a:xfrm>
            <a:off x="10098024" y="3479808"/>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316" name="Oval 315"/>
          <p:cNvSpPr/>
          <p:nvPr/>
        </p:nvSpPr>
        <p:spPr>
          <a:xfrm>
            <a:off x="9912048" y="3614922"/>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317" name="Oval 316"/>
          <p:cNvSpPr/>
          <p:nvPr/>
        </p:nvSpPr>
        <p:spPr>
          <a:xfrm>
            <a:off x="9716891" y="3696257"/>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321" name="Oval 320"/>
          <p:cNvSpPr/>
          <p:nvPr/>
        </p:nvSpPr>
        <p:spPr>
          <a:xfrm>
            <a:off x="10610943" y="411719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22" name="Oval 321"/>
          <p:cNvSpPr/>
          <p:nvPr/>
        </p:nvSpPr>
        <p:spPr>
          <a:xfrm>
            <a:off x="10715832" y="408957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23" name="Oval 322"/>
          <p:cNvSpPr/>
          <p:nvPr/>
        </p:nvSpPr>
        <p:spPr>
          <a:xfrm>
            <a:off x="10804316" y="4054347"/>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24" name="Oval 323"/>
          <p:cNvSpPr/>
          <p:nvPr/>
        </p:nvSpPr>
        <p:spPr>
          <a:xfrm>
            <a:off x="11369722" y="367654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25" name="Oval 324"/>
          <p:cNvSpPr/>
          <p:nvPr/>
        </p:nvSpPr>
        <p:spPr>
          <a:xfrm>
            <a:off x="11456923" y="3645735"/>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26" name="Oval 325"/>
          <p:cNvSpPr/>
          <p:nvPr/>
        </p:nvSpPr>
        <p:spPr>
          <a:xfrm>
            <a:off x="11536697" y="3618295"/>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327" name="Content Placeholder 3"/>
          <p:cNvSpPr txBox="1">
            <a:spLocks/>
          </p:cNvSpPr>
          <p:nvPr/>
        </p:nvSpPr>
        <p:spPr>
          <a:xfrm>
            <a:off x="4496490" y="4807353"/>
            <a:ext cx="3497294" cy="807884"/>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07B8E1"/>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n-US" sz="1800" b="1" u="sng" dirty="0" smtClean="0"/>
              <a:t>Charge neutralization mechanism:</a:t>
            </a:r>
          </a:p>
          <a:p>
            <a:pPr marL="0" indent="0" algn="ctr"/>
            <a:r>
              <a:rPr lang="en-US" sz="1200" dirty="0" smtClean="0">
                <a:solidFill>
                  <a:schemeClr val="tx1"/>
                </a:solidFill>
              </a:rPr>
              <a:t>Opposite charges attract each other, just like magnet poles.</a:t>
            </a:r>
            <a:endParaRPr lang="en-US" sz="1400" dirty="0">
              <a:solidFill>
                <a:schemeClr val="tx1"/>
              </a:solidFill>
            </a:endParaRPr>
          </a:p>
        </p:txBody>
      </p:sp>
      <p:sp>
        <p:nvSpPr>
          <p:cNvPr id="328" name="Content Placeholder 3"/>
          <p:cNvSpPr txBox="1">
            <a:spLocks/>
          </p:cNvSpPr>
          <p:nvPr/>
        </p:nvSpPr>
        <p:spPr>
          <a:xfrm>
            <a:off x="4516945" y="6209374"/>
            <a:ext cx="3456384" cy="593524"/>
          </a:xfrm>
          <a:prstGeom prst="rect">
            <a:avLst/>
          </a:prstGeom>
        </p:spPr>
        <p:txBody>
          <a:bodyPr vert="horz" lIns="99569" tIns="49785" rIns="99569" bIns="49785" rtlCol="0" anchor="ctr" anchorCtr="1">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07B8E1"/>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sz="1600" b="1" i="0" dirty="0" smtClean="0">
                <a:solidFill>
                  <a:schemeClr val="tx1"/>
                </a:solidFill>
              </a:rPr>
              <a:t>(</a:t>
            </a:r>
            <a:r>
              <a:rPr lang="en-US" sz="1600" b="1" i="0" dirty="0" smtClean="0"/>
              <a:t>+1 C</a:t>
            </a:r>
            <a:r>
              <a:rPr lang="en-US" sz="1600" b="1" i="0" dirty="0" smtClean="0">
                <a:solidFill>
                  <a:schemeClr val="tx1"/>
                </a:solidFill>
              </a:rPr>
              <a:t>) + (</a:t>
            </a:r>
            <a:r>
              <a:rPr lang="en-US" sz="1600" b="1" i="0" dirty="0" smtClean="0">
                <a:solidFill>
                  <a:srgbClr val="FF0000"/>
                </a:solidFill>
              </a:rPr>
              <a:t>-1 C</a:t>
            </a:r>
            <a:r>
              <a:rPr lang="en-US" altLang="en-US" sz="1600" b="1" i="0" dirty="0">
                <a:solidFill>
                  <a:schemeClr val="tx1"/>
                </a:solidFill>
              </a:rPr>
              <a:t>)</a:t>
            </a:r>
            <a:r>
              <a:rPr lang="en-US" sz="1600" b="1" i="0" dirty="0" smtClean="0"/>
              <a:t> </a:t>
            </a:r>
            <a:r>
              <a:rPr lang="en-US" sz="1600" b="1" i="0" dirty="0" smtClean="0">
                <a:solidFill>
                  <a:schemeClr val="tx1"/>
                </a:solidFill>
              </a:rPr>
              <a:t>=</a:t>
            </a:r>
            <a:r>
              <a:rPr lang="en-US" sz="1600" b="1" i="0" dirty="0" smtClean="0"/>
              <a:t> </a:t>
            </a:r>
            <a:r>
              <a:rPr lang="en-US" sz="1600" b="1" i="0" dirty="0" smtClean="0">
                <a:solidFill>
                  <a:srgbClr val="92D050"/>
                </a:solidFill>
              </a:rPr>
              <a:t>0 C </a:t>
            </a:r>
          </a:p>
          <a:p>
            <a:pPr marL="0" indent="0" algn="ctr"/>
            <a:r>
              <a:rPr lang="en-US" sz="1200" dirty="0" smtClean="0">
                <a:solidFill>
                  <a:schemeClr val="tx1"/>
                </a:solidFill>
              </a:rPr>
              <a:t>Everything in nature, including electrostatic charges tends to equilibrium. (1 C = 1 Coulomb)</a:t>
            </a:r>
            <a:endParaRPr lang="en-US" sz="1050" dirty="0">
              <a:solidFill>
                <a:schemeClr val="tx1"/>
              </a:solidFill>
            </a:endParaRPr>
          </a:p>
        </p:txBody>
      </p:sp>
      <p:sp>
        <p:nvSpPr>
          <p:cNvPr id="330" name="Oval 329"/>
          <p:cNvSpPr/>
          <p:nvPr/>
        </p:nvSpPr>
        <p:spPr>
          <a:xfrm>
            <a:off x="6041740" y="5573083"/>
            <a:ext cx="640080" cy="640080"/>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137160" rtlCol="0" anchor="ctr"/>
          <a:lstStyle/>
          <a:p>
            <a:pPr algn="ctr"/>
            <a:r>
              <a:rPr lang="en-US" sz="3500" b="1" dirty="0" smtClean="0">
                <a:solidFill>
                  <a:schemeClr val="tx1"/>
                </a:solidFill>
                <a:latin typeface="+mj-lt"/>
              </a:rPr>
              <a:t>0</a:t>
            </a:r>
            <a:endParaRPr lang="en-US" sz="3500" b="1" dirty="0">
              <a:solidFill>
                <a:schemeClr val="tx1"/>
              </a:solidFill>
              <a:latin typeface="+mj-lt"/>
            </a:endParaRPr>
          </a:p>
        </p:txBody>
      </p:sp>
      <p:pic>
        <p:nvPicPr>
          <p:cNvPr id="329" name="그림 3"/>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1590216" y="2199937"/>
            <a:ext cx="495981" cy="543218"/>
          </a:xfrm>
          <a:prstGeom prst="rect">
            <a:avLst/>
          </a:prstGeom>
          <a:noFill/>
          <a:ln>
            <a:solidFill>
              <a:schemeClr val="tx1"/>
            </a:solidFill>
            <a:prstDash val="dashDot"/>
          </a:ln>
          <a:extLst>
            <a:ext uri="{909E8E84-426E-40DD-AFC4-6F175D3DCCD1}">
              <a14:hiddenFill xmlns:a14="http://schemas.microsoft.com/office/drawing/2010/main">
                <a:solidFill>
                  <a:srgbClr val="FFFFFF"/>
                </a:solidFill>
              </a14:hiddenFill>
            </a:ext>
          </a:extLst>
        </p:spPr>
      </p:pic>
      <p:pic>
        <p:nvPicPr>
          <p:cNvPr id="331" name="그림 4"/>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t="9926" b="9140"/>
          <a:stretch/>
        </p:blipFill>
        <p:spPr bwMode="auto">
          <a:xfrm>
            <a:off x="6972416" y="3044907"/>
            <a:ext cx="1431529" cy="607059"/>
          </a:xfrm>
          <a:prstGeom prst="rect">
            <a:avLst/>
          </a:prstGeom>
          <a:noFill/>
          <a:ln>
            <a:solidFill>
              <a:schemeClr val="tx1"/>
            </a:solidFill>
            <a:prstDash val="dashDot"/>
          </a:ln>
          <a:extLst>
            <a:ext uri="{909E8E84-426E-40DD-AFC4-6F175D3DCCD1}">
              <a14:hiddenFill xmlns:a14="http://schemas.microsoft.com/office/drawing/2010/main">
                <a:solidFill>
                  <a:srgbClr val="FFFFFF"/>
                </a:solidFill>
              </a14:hiddenFill>
            </a:ext>
          </a:extLst>
        </p:spPr>
      </p:pic>
      <p:cxnSp>
        <p:nvCxnSpPr>
          <p:cNvPr id="5" name="Straight Connector 4"/>
          <p:cNvCxnSpPr>
            <a:stCxn id="331" idx="3"/>
            <a:endCxn id="300" idx="0"/>
          </p:cNvCxnSpPr>
          <p:nvPr/>
        </p:nvCxnSpPr>
        <p:spPr>
          <a:xfrm>
            <a:off x="8403945" y="3348437"/>
            <a:ext cx="1136007" cy="17618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29" idx="2"/>
            <a:endCxn id="292" idx="0"/>
          </p:cNvCxnSpPr>
          <p:nvPr/>
        </p:nvCxnSpPr>
        <p:spPr>
          <a:xfrm flipH="1">
            <a:off x="10584880" y="2743155"/>
            <a:ext cx="1253327" cy="406238"/>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336" name="Picture 335"/>
          <p:cNvPicPr>
            <a:picLocks noChangeAspect="1"/>
          </p:cNvPicPr>
          <p:nvPr/>
        </p:nvPicPr>
        <p:blipFill>
          <a:blip r:embed="rId12"/>
          <a:stretch>
            <a:fillRect/>
          </a:stretch>
        </p:blipFill>
        <p:spPr>
          <a:xfrm>
            <a:off x="87372" y="4519432"/>
            <a:ext cx="3196954" cy="1798287"/>
          </a:xfrm>
          <a:prstGeom prst="rect">
            <a:avLst/>
          </a:prstGeom>
          <a:ln w="57150">
            <a:solidFill>
              <a:schemeClr val="accent2"/>
            </a:solidFill>
          </a:ln>
        </p:spPr>
      </p:pic>
      <p:pic>
        <p:nvPicPr>
          <p:cNvPr id="337" name="Picture 336"/>
          <p:cNvPicPr>
            <a:picLocks noChangeAspect="1"/>
          </p:cNvPicPr>
          <p:nvPr/>
        </p:nvPicPr>
        <p:blipFill>
          <a:blip r:embed="rId13"/>
          <a:stretch>
            <a:fillRect/>
          </a:stretch>
        </p:blipFill>
        <p:spPr>
          <a:xfrm>
            <a:off x="67288" y="1816815"/>
            <a:ext cx="3287482" cy="1849209"/>
          </a:xfrm>
          <a:prstGeom prst="rect">
            <a:avLst/>
          </a:prstGeom>
          <a:ln w="57150">
            <a:solidFill>
              <a:schemeClr val="accent3"/>
            </a:solidFill>
          </a:ln>
        </p:spPr>
      </p:pic>
      <p:pic>
        <p:nvPicPr>
          <p:cNvPr id="318" name="Picture 2" descr="SL-America"/>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46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par>
                                <p:cTn id="11" presetID="63" presetClass="path" presetSubtype="0" repeatCount="indefinite" accel="50000" decel="50000" fill="hold" grpId="0" nodeType="withEffect">
                                  <p:stCondLst>
                                    <p:cond delay="0"/>
                                  </p:stCondLst>
                                  <p:childTnLst>
                                    <p:animMotion origin="layout" path="M 3.66584E-6 -3.98056E-7 L 0.06316 -3.98056E-7 " pathEditMode="relative" rAng="0" ptsTypes="AA">
                                      <p:cBhvr>
                                        <p:cTn id="12" dur="2000" fill="hold"/>
                                        <p:tgtEl>
                                          <p:spTgt spid="162"/>
                                        </p:tgtEl>
                                        <p:attrNameLst>
                                          <p:attrName>ppt_x</p:attrName>
                                          <p:attrName>ppt_y</p:attrName>
                                        </p:attrNameLst>
                                      </p:cBhvr>
                                      <p:rCtr x="3151" y="0"/>
                                    </p:animMotion>
                                  </p:childTnLst>
                                </p:cTn>
                              </p:par>
                              <p:par>
                                <p:cTn id="13" presetID="35" presetClass="path" presetSubtype="0" repeatCount="indefinite" accel="50000" decel="50000" fill="hold" grpId="0" nodeType="withEffect">
                                  <p:stCondLst>
                                    <p:cond delay="0"/>
                                  </p:stCondLst>
                                  <p:childTnLst>
                                    <p:animMotion origin="layout" path="M -4.86522E-6 -3.98056E-7 L -0.06537 -3.98056E-7 " pathEditMode="relative" rAng="0" ptsTypes="AA">
                                      <p:cBhvr>
                                        <p:cTn id="14" dur="2000" fill="hold"/>
                                        <p:tgtEl>
                                          <p:spTgt spid="161"/>
                                        </p:tgtEl>
                                        <p:attrNameLst>
                                          <p:attrName>ppt_x</p:attrName>
                                          <p:attrName>ppt_y</p:attrName>
                                        </p:attrNameLst>
                                      </p:cBhvr>
                                      <p:rCtr x="-3269" y="0"/>
                                    </p:animMotion>
                                  </p:childTnLst>
                                </p:cTn>
                              </p:par>
                            </p:childTnLst>
                          </p:cTn>
                        </p:par>
                        <p:par>
                          <p:cTn id="15" fill="hold">
                            <p:stCondLst>
                              <p:cond delay="2000"/>
                            </p:stCondLst>
                            <p:childTnLst>
                              <p:par>
                                <p:cTn id="16" presetID="16" presetClass="entr" presetSubtype="21" repeatCount="indefinite" fill="hold" grpId="0" nodeType="afterEffect">
                                  <p:stCondLst>
                                    <p:cond delay="0"/>
                                  </p:stCondLst>
                                  <p:childTnLst>
                                    <p:set>
                                      <p:cBhvr>
                                        <p:cTn id="17" dur="1" fill="hold">
                                          <p:stCondLst>
                                            <p:cond delay="0"/>
                                          </p:stCondLst>
                                        </p:cTn>
                                        <p:tgtEl>
                                          <p:spTgt spid="330"/>
                                        </p:tgtEl>
                                        <p:attrNameLst>
                                          <p:attrName>style.visibility</p:attrName>
                                        </p:attrNameLst>
                                      </p:cBhvr>
                                      <p:to>
                                        <p:strVal val="visible"/>
                                      </p:to>
                                    </p:set>
                                    <p:animEffect transition="in" filter="barn(inVertical)">
                                      <p:cBhvr>
                                        <p:cTn id="18" dur="2000"/>
                                        <p:tgtEl>
                                          <p:spTgt spid="330"/>
                                        </p:tgtEl>
                                      </p:cBhvr>
                                    </p:animEffect>
                                  </p:childTnLst>
                                </p:cTn>
                              </p:par>
                              <p:par>
                                <p:cTn id="19" presetID="0" presetClass="path" presetSubtype="0" repeatCount="indefinite" accel="50000" decel="50000" fill="hold" grpId="0" nodeType="withEffect">
                                  <p:stCondLst>
                                    <p:cond delay="0"/>
                                  </p:stCondLst>
                                  <p:childTnLst>
                                    <p:animMotion origin="layout" path="M -5.75596E-7 -1.34691E-6 L -5.75596E-7 0.00023 C 0.00026 0.0007 0.00065 0.00139 0.00091 0.00232 C 0.00104 0.00255 0.00104 0.00301 0.00104 0.00347 C 0.0013 0.0037 0.00156 0.00394 0.00169 0.0044 C 0.00182 0.00486 0.00195 0.00532 0.00208 0.00579 C 0.00221 0.00625 0.00234 0.00648 0.00247 0.00694 L 0.00287 0.00903 L 0.003 0.00995 C 0.003 0.01551 0.00287 0.02106 0.00287 0.02662 C 0.00287 0.02777 0.003 0.02939 0.00326 0.03055 C 0.00339 0.03101 0.00352 0.03148 0.00365 0.03194 C 0.00378 0.03217 0.00404 0.03263 0.00417 0.03286 L 0.00482 0.0361 L 0.00495 0.03703 C 0.00508 0.03842 0.00508 0.03958 0.00521 0.04096 C 0.00521 0.0412 0.00534 0.04143 0.00534 0.04189 C 0.00547 0.04305 0.00547 0.04444 0.0056 0.04582 C 0.0056 0.04652 0.00586 0.04698 0.00599 0.04791 C 0.00599 0.04837 0.00612 0.04883 0.00612 0.0493 C 0.00638 0.04999 0.00677 0.05068 0.00716 0.05138 C 0.00729 0.05207 0.00742 0.05254 0.00755 0.05346 C 0.00755 0.05392 0.00768 0.05439 0.00768 0.05485 C 0.00781 0.05554 0.00781 0.05624 0.00807 0.05693 L 0.00873 0.05832 C 0.00899 0.06064 0.00873 0.05878 0.00925 0.06133 C 0.00938 0.06156 0.00938 0.06202 0.00951 0.06249 C 0.00964 0.06272 0.00977 0.06318 0.0099 0.06341 C 0.0099 0.06388 0.01003 0.06411 0.01003 0.06457 C 0.01055 0.06642 0.01042 0.0655 0.01081 0.06804 C 0.01094 0.0685 0.01094 0.06874 0.01107 0.06943 C 0.01107 0.06989 0.01107 0.07059 0.0112 0.07105 C 0.01133 0.07151 0.01146 0.07174 0.01159 0.07221 C 0.01263 0.07522 0.01146 0.07198 0.01237 0.07452 C 0.0125 0.07545 0.01276 0.07707 0.01302 0.07799 L 0.01341 0.07938 C 0.01315 0.081 0.01302 0.08193 0.01341 0.08355 C 0.01341 0.08401 0.0138 0.08401 0.01393 0.08424 C 0.01511 0.08841 0.01354 0.08332 0.01498 0.08632 C 0.01511 0.08679 0.01511 0.08725 0.01537 0.08771 C 0.0155 0.08818 0.01576 0.08841 0.01589 0.08887 C 0.01628 0.09049 0.01602 0.08956 0.0168 0.09188 L 0.01719 0.09304 C 0.01732 0.09604 0.01732 0.09905 0.01745 0.10206 C 0.01745 0.10276 0.01758 0.10322 0.01758 0.10414 C 0.01771 0.10553 0.01771 0.10738 0.01784 0.109 C 0.01784 0.10924 0.01797 0.10947 0.01797 0.10993 C 0.01849 0.11294 0.01797 0.10993 0.01836 0.11248 C 0.01888 0.11109 0.01875 0.11178 0.01875 0.11039 " pathEditMode="relative" rAng="0" ptsTypes="AAAAAAAAAAAAAAAAAAAAAAAAAAAAAAAAAAAAAAAAAAAAAAAAA">
                                      <p:cBhvr>
                                        <p:cTn id="20" dur="6000" fill="hold"/>
                                        <p:tgtEl>
                                          <p:spTgt spid="302"/>
                                        </p:tgtEl>
                                        <p:attrNameLst>
                                          <p:attrName>ppt_x</p:attrName>
                                          <p:attrName>ppt_y</p:attrName>
                                        </p:attrNameLst>
                                      </p:cBhvr>
                                      <p:rCtr x="938" y="5624"/>
                                    </p:animMotion>
                                  </p:childTnLst>
                                </p:cTn>
                              </p:par>
                              <p:par>
                                <p:cTn id="21" presetID="0" presetClass="path" presetSubtype="0" repeatCount="indefinite" accel="50000" decel="50000" fill="hold" grpId="0" nodeType="withEffect">
                                  <p:stCondLst>
                                    <p:cond delay="0"/>
                                  </p:stCondLst>
                                  <p:childTnLst>
                                    <p:animMotion origin="layout" path="M -2.06537E-6 4.35084E-6 L -2.06537E-6 0.00023 L 0.0013 0.00347 C 0.00143 0.0037 0.00156 0.00393 0.00169 0.00439 C 0.00196 0.00601 0.00169 0.00509 0.00248 0.00648 C 0.00248 0.00694 0.00261 0.00717 0.00274 0.00763 C 0.00326 0.00995 0.00326 0.00972 0.00378 0.01134 C 0.00391 0.0118 0.00391 0.01226 0.00404 0.01272 C 0.0043 0.01365 0.00482 0.0155 0.00482 0.01573 C 0.00482 0.01596 0.00508 0.01828 0.00521 0.01874 C 0.0056 0.02013 0.0069 0.0243 0.00742 0.02522 L 0.00795 0.02638 C 0.00795 0.02661 0.00808 0.02707 0.00821 0.0273 C 0.00821 0.02777 0.00821 0.02823 0.00834 0.02869 C 0.00847 0.02939 0.00873 0.02985 0.00899 0.03054 C 0.00925 0.03147 0.00951 0.03332 0.00977 0.03425 C 0.0099 0.0354 0.01016 0.03656 0.01029 0.03772 C 0.01094 0.04281 0.01003 0.03772 0.01081 0.04235 L 0.01107 0.04327 L 0.01133 0.04443 C 0.01133 0.04512 0.01133 0.04582 0.01146 0.04651 C 0.01159 0.04767 0.01172 0.04883 0.01185 0.04998 C 0.01185 0.05068 0.01211 0.05438 0.01224 0.05508 C 0.01224 0.05554 0.01237 0.05577 0.01237 0.05623 C 0.0125 0.0567 0.01263 0.05716 0.01263 0.05762 C 0.01276 0.05832 0.01276 0.05924 0.01289 0.05994 C 0.01289 0.06294 0.01289 0.06572 0.01302 0.06873 C 0.01315 0.07104 0.01329 0.07336 0.01368 0.07567 C 0.01368 0.0759 0.01368 0.07637 0.01381 0.0766 C 0.01394 0.07822 0.01433 0.07984 0.0142 0.08146 C 0.0142 0.08285 0.01407 0.08609 0.01368 0.08748 L 0.01315 0.0884 C 0.01315 0.08956 0.01315 0.09048 0.01302 0.09164 C 0.01302 0.0921 0.01289 0.09257 0.01289 0.09303 C 0.01237 0.09696 0.01289 0.0928 0.01237 0.09604 C 0.01276 0.09743 0.01289 0.09743 0.01302 0.09858 C 0.01302 0.09882 0.01329 0.10067 0.01342 0.1009 C 0.01368 0.10159 0.0142 0.10252 0.01459 0.10275 C 0.01472 0.10298 0.01498 0.10298 0.01524 0.10298 C 0.01615 0.10576 0.01485 0.10252 0.01615 0.10506 C 0.01719 0.10761 0.01615 0.10553 0.0168 0.10668 " pathEditMode="relative" rAng="0" ptsTypes="AAAAAAAAAAAAAAAAAAAAAAAAAAAAAAAAAAAAAAAAA">
                                      <p:cBhvr>
                                        <p:cTn id="22" dur="6000" fill="hold"/>
                                        <p:tgtEl>
                                          <p:spTgt spid="303"/>
                                        </p:tgtEl>
                                        <p:attrNameLst>
                                          <p:attrName>ppt_x</p:attrName>
                                          <p:attrName>ppt_y</p:attrName>
                                        </p:attrNameLst>
                                      </p:cBhvr>
                                      <p:rCtr x="833" y="5323"/>
                                    </p:animMotion>
                                  </p:childTnLst>
                                </p:cTn>
                              </p:par>
                              <p:par>
                                <p:cTn id="23" presetID="0" presetClass="path" presetSubtype="0" repeatCount="indefinite" accel="50000" decel="50000" fill="hold" grpId="0" nodeType="withEffect">
                                  <p:stCondLst>
                                    <p:cond delay="0"/>
                                  </p:stCondLst>
                                  <p:childTnLst>
                                    <p:animMotion origin="layout" path="M 0.00013 0.00069 L 0.00013 0.00093 C 0.00078 0.00185 0.00183 0.0037 0.00248 0.00532 C 0.00261 0.00602 0.00287 0.00671 0.003 0.00717 C 0.00313 0.00764 0.00313 0.0081 0.00326 0.00856 C 0.00521 0.01551 0.00287 0.00602 0.00456 0.01273 C 0.00508 0.01504 0.00521 0.01574 0.00573 0.01759 C 0.00625 0.01921 0.00651 0.01967 0.0069 0.02152 C 0.00717 0.02245 0.0073 0.02361 0.00756 0.02453 C 0.00769 0.02546 0.00795 0.02638 0.00808 0.02731 C 0.00821 0.02823 0.00821 0.02916 0.00834 0.03009 C 0.00834 0.03055 0.0086 0.03101 0.00873 0.03147 C 0.00873 0.03171 0.00886 0.03217 0.00886 0.03263 C 0.00899 0.03356 0.00899 0.03471 0.00912 0.03564 C 0.00912 0.0361 0.00925 0.03633 0.00925 0.0368 C 0.00964 0.03888 0.00925 0.03726 0.0099 0.03957 C 0.0099 0.04004 0.0099 0.04096 0.01003 0.04143 C 0.01003 0.04189 0.01016 0.04212 0.01029 0.04258 C 0.01029 0.04305 0.01029 0.04351 0.01042 0.04397 C 0.01055 0.0449 0.01068 0.04559 0.01081 0.04652 C 0.01094 0.04698 0.01094 0.04791 0.01107 0.04837 C 0.0112 0.05068 0.01107 0.04906 0.01146 0.05091 C 0.01159 0.05184 0.01185 0.05369 0.01185 0.05392 C 0.01172 0.05624 0.01172 0.05855 0.01159 0.06087 C 0.01159 0.06179 0.01133 0.06272 0.0112 0.06341 C 0.01107 0.06434 0.01107 0.06526 0.01081 0.06619 C 0.01068 0.06688 0.01055 0.06735 0.01042 0.06781 C 0.01029 0.06827 0.01029 0.06897 0.01029 0.0692 C 0.01016 0.06966 0.01003 0.06989 0.01003 0.07035 C 0.0099 0.07128 0.00977 0.07221 0.00964 0.07313 C 0.00951 0.07383 0.00951 0.07452 0.00925 0.07521 C 0.00873 0.0766 0.00899 0.07591 0.00847 0.07753 C 0.0086 0.07915 0.00847 0.08077 0.00873 0.08216 C 0.00873 0.08262 0.00912 0.08262 0.00925 0.08285 C 0.00951 0.08308 0.0099 0.08401 0.0099 0.08424 " pathEditMode="relative" rAng="0" ptsTypes="AAAAAAAAAAAAAAAAAAAAAAAAAAAAAAAAAAA">
                                      <p:cBhvr>
                                        <p:cTn id="24" dur="6000" fill="hold"/>
                                        <p:tgtEl>
                                          <p:spTgt spid="304"/>
                                        </p:tgtEl>
                                        <p:attrNameLst>
                                          <p:attrName>ppt_x</p:attrName>
                                          <p:attrName>ppt_y</p:attrName>
                                        </p:attrNameLst>
                                      </p:cBhvr>
                                      <p:rCtr x="586" y="4166"/>
                                    </p:animMotion>
                                  </p:childTnLst>
                                </p:cTn>
                              </p:par>
                              <p:par>
                                <p:cTn id="25" presetID="0" presetClass="path" presetSubtype="0" repeatCount="indefinite" accel="50000" decel="50000" fill="hold" grpId="0" nodeType="withEffect">
                                  <p:stCondLst>
                                    <p:cond delay="0"/>
                                  </p:stCondLst>
                                  <p:childTnLst>
                                    <p:animMotion origin="layout" path="M 0.00066 0.00069 L 0.00066 0.00092 C 0.00066 0.00116 0.00144 0.00416 0.0017 0.00509 C 0.00339 0.00995 0.00222 0.00602 0.00313 0.00926 C 0.00326 0.00995 0.00326 0.01041 0.00326 0.01088 C 0.00339 0.0118 0.00365 0.01226 0.00378 0.01319 C 0.00378 0.01365 0.00378 0.01435 0.00391 0.01481 C 0.00391 0.01527 0.00404 0.0155 0.00404 0.01597 C 0.00417 0.0162 0.00417 0.01689 0.0043 0.01736 C 0.0043 0.01759 0.00443 0.01782 0.00456 0.01828 C 0.00456 0.01874 0.00456 0.01921 0.00469 0.01967 C 0.00482 0.02036 0.00495 0.02106 0.00508 0.02175 C 0.00547 0.02592 0.00508 0.02222 0.00547 0.02522 C 0.0056 0.02569 0.0056 0.02638 0.0056 0.02708 C 0.00573 0.02731 0.00586 0.02754 0.00586 0.028 C 0.00599 0.0287 0.00599 0.02939 0.00613 0.03008 C 0.00626 0.03309 0.00626 0.03379 0.00639 0.03726 C 0.00665 0.04883 0.00599 0.04466 0.00704 0.05022 L 0.00769 0.05346 C 0.00769 0.05369 0.00769 0.05415 0.00782 0.05438 L 0.0086 0.05647 C 0.00873 0.05716 0.00873 0.05809 0.00899 0.05855 C 0.00938 0.05924 0.01029 0.06063 0.01055 0.06179 C 0.01055 0.06202 0.01107 0.06434 0.01107 0.0648 L 0.01212 0.07012 L 0.01251 0.07197 C 0.01264 0.07244 0.01264 0.0729 0.01264 0.07313 L 0.01316 0.07429 C 0.01316 0.07475 0.01316 0.07521 0.01329 0.07568 C 0.01329 0.07591 0.01342 0.07614 0.01342 0.0766 C 0.01394 0.0803 0.01342 0.0773 0.01394 0.07984 C 0.01433 0.08586 0.01381 0.08007 0.0142 0.08401 C 0.01433 0.08447 0.01433 0.0854 0.01446 0.08586 C 0.01446 0.08632 0.01459 0.08655 0.01472 0.08702 C 0.01472 0.08748 0.01472 0.08794 0.01485 0.0884 C 0.01485 0.08887 0.01498 0.0891 0.01498 0.08956 C 0.01511 0.09002 0.01511 0.09072 0.01524 0.09118 C 0.01537 0.09164 0.01563 0.09188 0.01576 0.09234 C 0.01628 0.09465 0.01563 0.09164 0.01654 0.09419 C 0.01667 0.09465 0.01667 0.09512 0.0168 0.09535 C 0.01706 0.09604 0.01745 0.09674 0.01759 0.09743 C 0.01759 0.09789 0.01772 0.09812 0.01785 0.09836 C 0.01824 0.10044 0.01824 0.09951 0.01863 0.10206 C 0.01863 0.10252 0.01863 0.10298 0.01876 0.10345 C 0.01889 0.10414 0.01902 0.1046 0.01915 0.1053 L 0.01941 0.10761 " pathEditMode="relative" rAng="0" ptsTypes="AAAAAAAAAAAAAAAAAAAAAAAAAAAAAAAAAAAAAAAAAAAAAA">
                                      <p:cBhvr>
                                        <p:cTn id="26" dur="6000" fill="hold"/>
                                        <p:tgtEl>
                                          <p:spTgt spid="305"/>
                                        </p:tgtEl>
                                        <p:attrNameLst>
                                          <p:attrName>ppt_x</p:attrName>
                                          <p:attrName>ppt_y</p:attrName>
                                        </p:attrNameLst>
                                      </p:cBhvr>
                                      <p:rCtr x="938" y="5346"/>
                                    </p:animMotion>
                                  </p:childTnLst>
                                </p:cTn>
                              </p:par>
                              <p:par>
                                <p:cTn id="27" presetID="0" presetClass="path" presetSubtype="0" repeatCount="indefinite" accel="50000" decel="50000" fill="hold" grpId="0" nodeType="withEffect">
                                  <p:stCondLst>
                                    <p:cond delay="0"/>
                                  </p:stCondLst>
                                  <p:childTnLst>
                                    <p:animMotion origin="layout" path="M 0.00052 0.00046 L 0.00052 0.00069 C 0.00052 0.00162 0.00039 0.00301 0.00065 0.00416 C 0.00078 0.00532 0.0013 0.00625 0.00169 0.0074 C 0.00195 0.00856 0.00234 0.01018 0.0026 0.01157 C 0.00299 0.01759 0.00247 0.0118 0.00338 0.01712 C 0.00364 0.01874 0.0039 0.02059 0.00416 0.02221 C 0.00429 0.02337 0.00429 0.0243 0.00455 0.02545 C 0.00481 0.02615 0.00508 0.02707 0.00534 0.02777 C 0.00586 0.0317 0.00508 0.02684 0.00599 0.03031 C 0.00599 0.03078 0.00599 0.03124 0.00612 0.0317 C 0.00638 0.0324 0.00664 0.03332 0.0069 0.03402 C 0.00742 0.03517 0.00781 0.03633 0.00833 0.03749 C 0.00846 0.03795 0.00859 0.03841 0.00885 0.03888 C 0.00911 0.03911 0.00924 0.03934 0.0095 0.03957 C 0.01081 0.04443 0.00885 0.03772 0.01041 0.04212 C 0.01054 0.04235 0.01054 0.04281 0.01068 0.04304 C 0.01081 0.04397 0.01107 0.04466 0.0112 0.04559 C 0.01146 0.04651 0.01146 0.04744 0.01159 0.04837 C 0.01172 0.0486 0.01172 0.04906 0.01185 0.04929 C 0.01198 0.05022 0.01198 0.05114 0.01224 0.05207 C 0.01406 0.05994 0.01315 0.05693 0.01458 0.06179 C 0.01458 0.06248 0.01471 0.06318 0.01471 0.06387 C 0.01497 0.0648 0.01523 0.06549 0.01536 0.06642 C 0.01549 0.06734 0.01549 0.06827 0.01549 0.06919 C 0.01562 0.06989 0.01575 0.07151 0.01588 0.0722 C 0.01614 0.07313 0.01627 0.07405 0.01654 0.07498 C 0.01654 0.07683 0.0168 0.07845 0.01667 0.0803 C 0.01667 0.08239 0.0164 0.08493 0.01575 0.08678 C 0.01549 0.08771 0.01523 0.0884 0.01497 0.08887 C 0.01445 0.09002 0.01393 0.09072 0.01341 0.09164 C 0.01315 0.09211 0.01289 0.0928 0.01263 0.09303 C 0.01146 0.09488 0.01198 0.09419 0.01107 0.09511 C 0.01094 0.09558 0.01041 0.09673 0.01041 0.0972 C 0.01054 0.09789 0.01107 0.09928 0.0112 0.09974 C 0.01133 0.10021 0.01133 0.10067 0.01146 0.10113 C 0.01159 0.10159 0.01185 0.10183 0.01198 0.10206 C 0.01224 0.10252 0.01237 0.10298 0.01263 0.10345 C 0.01276 0.10414 0.01289 0.10483 0.01315 0.1053 C 0.01406 0.10645 0.01445 0.10622 0.0151 0.10622 " pathEditMode="relative" rAng="0" ptsTypes="AAAAAAAAAAAAAAAAAAAAAAAAAAAAAAAAAAAAAAAA">
                                      <p:cBhvr>
                                        <p:cTn id="28" dur="6000" fill="hold"/>
                                        <p:tgtEl>
                                          <p:spTgt spid="306"/>
                                        </p:tgtEl>
                                        <p:attrNameLst>
                                          <p:attrName>ppt_x</p:attrName>
                                          <p:attrName>ppt_y</p:attrName>
                                        </p:attrNameLst>
                                      </p:cBhvr>
                                      <p:rCtr x="794" y="5277"/>
                                    </p:animMotion>
                                  </p:childTnLst>
                                </p:cTn>
                              </p:par>
                              <p:par>
                                <p:cTn id="29" presetID="0" presetClass="path" presetSubtype="0" repeatCount="indefinite" accel="50000" decel="50000" fill="hold" grpId="0" nodeType="withEffect">
                                  <p:stCondLst>
                                    <p:cond delay="0"/>
                                  </p:stCondLst>
                                  <p:childTnLst>
                                    <p:animMotion origin="layout" path="M 3.40018E-6 1.36542E-6 L 3.40018E-6 0.00023 C 0.00052 0.00046 0.00117 0.00092 0.00169 0.00162 C 0.00195 0.00185 0.00169 0.00254 0.00195 0.00301 C 0.00221 0.0037 0.00234 0.00463 0.00286 0.00509 C 0.00312 0.00532 0.00325 0.00555 0.00351 0.00578 C 0.00416 0.00671 0.00416 0.00694 0.00455 0.00787 C 0.00481 0.00856 0.00508 0.00926 0.00508 0.00995 C 0.00495 0.01319 0.00495 0.01388 0.00455 0.01666 C 0.00455 0.01712 0.00442 0.01759 0.00442 0.01805 C 0.00429 0.01874 0.00403 0.0199 0.00403 0.02013 C 0.00403 0.02129 0.00403 0.02291 0.00416 0.02407 C 0.00429 0.02499 0.00534 0.02731 0.00547 0.02777 C 0.00573 0.02823 0.00586 0.02846 0.00599 0.02916 C 0.00612 0.02939 0.00612 0.02985 0.00625 0.03008 C 0.00638 0.03078 0.0069 0.03147 0.00716 0.03217 C 0.00729 0.03286 0.00729 0.03356 0.00768 0.03425 L 0.00859 0.03633 C 0.00885 0.03842 0.00833 0.03656 0.0095 0.03795 C 0.01094 0.0405 0.00872 0.03795 0.01054 0.0398 C 0.01159 0.04212 0.01041 0.0398 0.01172 0.04119 C 0.01185 0.04142 0.01198 0.04189 0.01237 0.04212 C 0.01276 0.04281 0.01328 0.04304 0.01367 0.04351 C 0.01393 0.04374 0.01419 0.04397 0.01445 0.04443 C 0.0164 0.04744 0.0138 0.04374 0.01575 0.04605 C 0.01745 0.04837 0.01536 0.04605 0.01719 0.04767 C 0.01745 0.0486 0.01771 0.04906 0.0181 0.04999 C 0.0181 0.05022 0.0181 0.05068 0.01823 0.05091 C 0.01836 0.05114 0.01862 0.05138 0.01901 0.05161 C 0.01914 0.05207 0.01914 0.05253 0.0194 0.053 C 0.01953 0.05369 0.02031 0.05508 0.02031 0.05531 C 0.02083 0.05762 0.02005 0.05438 0.02096 0.05716 C 0.02187 0.05994 0.02031 0.05624 0.02174 0.05924 L 0.02213 0.06272 L 0.02227 0.06434 C 0.02227 0.06804 0.02213 0.07174 0.02213 0.07521 C 0.022 0.07591 0.022 0.0766 0.02187 0.0773 C 0.02174 0.07776 0.02148 0.07799 0.02135 0.07822 C 0.02148 0.07938 0.02135 0.08054 0.02174 0.08146 C 0.022 0.08401 0.02266 0.08054 0.02266 0.0847 L 0.02266 0.08748 " pathEditMode="relative" rAng="0" ptsTypes="AAAAAAAAAAAAAAAAAAAAAAAAAAAAAAAAAAAAAAAAA">
                                      <p:cBhvr>
                                        <p:cTn id="30" dur="6000" fill="hold"/>
                                        <p:tgtEl>
                                          <p:spTgt spid="308"/>
                                        </p:tgtEl>
                                        <p:attrNameLst>
                                          <p:attrName>ppt_x</p:attrName>
                                          <p:attrName>ppt_y</p:attrName>
                                        </p:attrNameLst>
                                      </p:cBhvr>
                                      <p:rCtr x="1133" y="4374"/>
                                    </p:animMotion>
                                  </p:childTnLst>
                                </p:cTn>
                              </p:par>
                              <p:par>
                                <p:cTn id="31" presetID="0" presetClass="path" presetSubtype="0" repeatCount="indefinite" accel="50000" decel="50000" fill="hold" grpId="0" nodeType="withEffect">
                                  <p:stCondLst>
                                    <p:cond delay="0"/>
                                  </p:stCondLst>
                                  <p:childTnLst>
                                    <p:animMotion origin="layout" path="M -4.12163E-6 4.2629E-6 L -4.12163E-6 0.00023 C 0.00013 0.00046 0.00053 0.00324 0.00066 0.00439 C 0.00066 0.00486 0.00079 0.00509 0.00079 0.00555 C 0.00092 0.00601 0.00092 0.00694 0.00105 0.0074 C 0.00105 0.00786 0.00131 0.0081 0.00131 0.00856 C 0.00131 0.01064 0.00118 0.01573 0.00079 0.01851 C 0.00079 0.01967 0.00053 0.02013 0.00026 0.02106 C -4.12163E-6 0.02221 -4.12163E-6 0.02244 -0.00013 0.02383 C -0.00013 0.0243 -0.00026 0.02453 -0.00039 0.02499 C -0.00039 0.02545 -0.00039 0.02638 -0.00052 0.02684 C -0.00065 0.02777 -0.00078 0.02823 -0.00091 0.02916 C -0.00104 0.02939 -0.00117 0.03101 -0.0013 0.03147 C -0.00143 0.03193 -0.00156 0.03216 -0.00169 0.0324 C -0.00182 0.03286 -0.00182 0.03355 -0.00195 0.03378 C -0.00195 0.03402 -0.00234 0.03656 -0.00247 0.03702 C -0.0026 0.03726 -0.0026 0.03772 -0.00273 0.03795 C -0.00273 0.03841 -0.00273 0.03911 -0.00286 0.03934 C -0.00312 0.04026 -0.00351 0.04073 -0.00364 0.04165 L -0.00429 0.04466 L -0.00442 0.04582 C -0.00455 0.04605 -0.00455 0.04628 -0.00468 0.04674 C -0.00494 0.0486 -0.00481 0.04767 -0.00507 0.04906 C -0.00507 0.05022 -0.00507 0.05207 -0.00547 0.05322 C -0.0056 0.05369 -0.00573 0.05415 -0.00586 0.05438 C -0.00625 0.0567 -0.00573 0.05392 -0.00625 0.05739 C -0.00625 0.05785 -0.00638 0.05832 -0.00638 0.05855 C -0.00638 0.06132 -0.00638 0.0641 -0.00625 0.06688 C -0.00599 0.07313 -0.00599 0.06757 -0.00599 0.07081 " pathEditMode="relative" rAng="0" ptsTypes="AAAAAAAAAAAAAAAAAAAAAAAAAAAAA">
                                      <p:cBhvr>
                                        <p:cTn id="32" dur="6000" fill="hold"/>
                                        <p:tgtEl>
                                          <p:spTgt spid="307"/>
                                        </p:tgtEl>
                                        <p:attrNameLst>
                                          <p:attrName>ppt_x</p:attrName>
                                          <p:attrName>ppt_y</p:attrName>
                                        </p:attrNameLst>
                                      </p:cBhvr>
                                      <p:rCtr x="-260" y="3541"/>
                                    </p:animMotion>
                                  </p:childTnLst>
                                </p:cTn>
                              </p:par>
                              <p:par>
                                <p:cTn id="33" presetID="0" presetClass="path" presetSubtype="0" repeatCount="indefinite" accel="50000" decel="50000" fill="hold" grpId="0" nodeType="withEffect">
                                  <p:stCondLst>
                                    <p:cond delay="0"/>
                                  </p:stCondLst>
                                  <p:childTnLst>
                                    <p:animMotion origin="layout" path="M 4.61388E-6 -1.50891E-6 L 4.61388E-6 0.00023 C 0.00026 0.00046 0.0026 0.00417 0.00325 0.00625 C 0.00416 0.0088 0.00364 0.00741 0.00403 0.00926 C 0.00429 0.01042 0.00442 0.01065 0.00481 0.0118 C 0.00481 0.01782 0.00494 0.02384 0.00494 0.02986 C 0.00507 0.03055 0.00507 0.03124 0.0052 0.03194 C 0.00533 0.03356 0.0056 0.03518 0.00573 0.0368 C 0.00586 0.03703 0.00599 0.03749 0.00599 0.03772 C 0.00612 0.03865 0.00625 0.03958 0.00638 0.0405 C 0.0069 0.04305 0.00625 0.04004 0.00677 0.04305 C 0.00703 0.04513 0.0069 0.04305 0.00716 0.04536 C 0.00729 0.04606 0.00729 0.04652 0.00729 0.04721 C 0.00742 0.04791 0.00768 0.0486 0.00768 0.0493 C 0.00781 0.04976 0.00781 0.05022 0.00794 0.05068 C 0.0082 0.05184 0.00846 0.05161 0.00885 0.05277 C 0.0095 0.05416 0.0095 0.05485 0.01028 0.05578 C 0.01067 0.05647 0.01146 0.05716 0.01146 0.0574 C 0.01159 0.05763 0.01172 0.05832 0.01185 0.05855 C 0.01198 0.05925 0.01224 0.05948 0.01237 0.05994 C 0.0125 0.0604 0.0125 0.06087 0.01263 0.0611 C 0.01276 0.06156 0.01289 0.06179 0.01302 0.06202 C 0.01328 0.06341 0.01315 0.06272 0.01315 0.06434 " pathEditMode="relative" rAng="0" ptsTypes="AAAAAAAAAAAAAAAAAAAAAAA">
                                      <p:cBhvr>
                                        <p:cTn id="34" dur="6000" fill="hold"/>
                                        <p:tgtEl>
                                          <p:spTgt spid="309"/>
                                        </p:tgtEl>
                                        <p:attrNameLst>
                                          <p:attrName>ppt_x</p:attrName>
                                          <p:attrName>ppt_y</p:attrName>
                                        </p:attrNameLst>
                                      </p:cBhvr>
                                      <p:rCtr x="651" y="3217"/>
                                    </p:animMotion>
                                  </p:childTnLst>
                                </p:cTn>
                              </p:par>
                              <p:par>
                                <p:cTn id="35" presetID="0" presetClass="path" presetSubtype="0" repeatCount="indefinite" accel="50000" decel="50000" fill="hold" grpId="0" nodeType="withEffect">
                                  <p:stCondLst>
                                    <p:cond delay="0"/>
                                  </p:stCondLst>
                                  <p:childTnLst>
                                    <p:animMotion origin="layout" path="M -4.39771E-6 -5.32284E-8 L -4.39771E-6 0.00023 C -4.39771E-6 0.00093 -0.00026 0.00185 -0.00013 0.00301 C -0.00013 0.00417 0.00013 0.00509 0.00026 0.00625 C 0.00066 0.01041 0.00053 0.01111 0.00144 0.01551 C 0.00183 0.01759 0.00222 0.01944 0.00274 0.02152 C 0.00339 0.0243 0.00443 0.02685 0.00495 0.02985 C 0.00521 0.03171 0.00534 0.03333 0.00612 0.03495 C 0.00639 0.03564 0.00678 0.0368 0.00704 0.03749 C 0.00717 0.03795 0.0073 0.03842 0.00743 0.03888 C 0.00769 0.03934 0.00782 0.03981 0.00808 0.04027 C 0.00834 0.04096 0.0086 0.04166 0.00886 0.04235 C 0.00912 0.04305 0.00938 0.04397 0.00977 0.04467 C 0.01003 0.04513 0.01016 0.04536 0.01042 0.04582 C 0.01055 0.04629 0.01081 0.04675 0.01094 0.04721 C 0.0112 0.04791 0.01133 0.04883 0.01172 0.04929 C 0.01264 0.05022 0.01212 0.04976 0.01316 0.05091 C 0.01329 0.05138 0.01342 0.05184 0.01355 0.05207 C 0.01368 0.0523 0.01394 0.05253 0.01407 0.05277 C 0.01433 0.053 0.01446 0.05346 0.01472 0.05369 C 0.01498 0.05462 0.01524 0.05601 0.01563 0.05647 C 0.01589 0.0567 0.01602 0.0567 0.01628 0.05693 C 0.01667 0.05763 0.01719 0.05809 0.01745 0.05901 C 0.01758 0.05925 0.01772 0.05971 0.01785 0.05994 C 0.01824 0.06087 0.01902 0.06202 0.01902 0.06225 C 0.01954 0.06457 0.01876 0.06156 0.0198 0.06411 C 0.01993 0.06457 0.01993 0.06503 0.01993 0.06526 C 0.02045 0.06711 0.02032 0.06619 0.02032 0.06711 " pathEditMode="relative" rAng="0" ptsTypes="AAAAAAAAAAAAAAAAAAAAAAAAAAAA">
                                      <p:cBhvr>
                                        <p:cTn id="36" dur="6000" fill="hold"/>
                                        <p:tgtEl>
                                          <p:spTgt spid="310"/>
                                        </p:tgtEl>
                                        <p:attrNameLst>
                                          <p:attrName>ppt_x</p:attrName>
                                          <p:attrName>ppt_y</p:attrName>
                                        </p:attrNameLst>
                                      </p:cBhvr>
                                      <p:rCtr x="1003" y="3356"/>
                                    </p:animMotion>
                                  </p:childTnLst>
                                </p:cTn>
                              </p:par>
                              <p:par>
                                <p:cTn id="37" presetID="0" presetClass="path" presetSubtype="0" repeatCount="indefinite" accel="50000" decel="50000" fill="hold" grpId="0" nodeType="withEffect">
                                  <p:stCondLst>
                                    <p:cond delay="0"/>
                                  </p:stCondLst>
                                  <p:childTnLst>
                                    <p:animMotion origin="layout" path="M -2.28285E-6 -4.30919E-6 L -2.28285E-6 0.00024 C 0.00026 0.00093 0.00065 0.00162 0.00091 0.00278 C 0.00104 0.00301 0.00104 0.00348 0.00104 0.00371 C 0.0013 0.00417 0.00156 0.0044 0.0017 0.00486 C 0.00183 0.0051 0.00196 0.00556 0.00209 0.00579 C 0.00222 0.00625 0.00248 0.00648 0.00261 0.00695 C 0.003 0.00741 0.00313 0.00834 0.00339 0.00903 C 0.00482 0.01134 0.0043 0.01019 0.00495 0.01204 C 0.00508 0.0125 0.00508 0.01273 0.00521 0.0132 C 0.00547 0.01389 0.00599 0.01528 0.00599 0.01551 C 0.00638 0.01759 0.00612 0.01667 0.00677 0.01829 C 0.00677 0.01875 0.0069 0.01898 0.0069 0.01944 C 0.00729 0.02037 0.00769 0.0206 0.00795 0.02176 C 0.00873 0.02454 0.00743 0.02083 0.00847 0.02384 C 0.00886 0.02592 0.0086 0.02477 0.00951 0.02731 L 0.00951 0.02754 C 0.00977 0.02916 0.00951 0.02778 0.01029 0.0294 C 0.01042 0.02986 0.01068 0.03032 0.01081 0.03078 C 0.01107 0.03125 0.0112 0.03148 0.01146 0.03194 C 0.01276 0.03472 0.01068 0.03078 0.01237 0.03402 C 0.01263 0.03495 0.01263 0.03518 0.01302 0.03611 C 0.01342 0.0368 0.0142 0.03819 0.0142 0.03842 C 0.01446 0.03981 0.0142 0.03888 0.01511 0.0412 C 0.01524 0.04166 0.01537 0.04212 0.0155 0.04236 L 0.01615 0.04305 C 0.0181 0.04814 0.01589 0.04282 0.01745 0.04606 C 0.01758 0.04629 0.01771 0.04675 0.01784 0.04722 C 0.01797 0.04745 0.01823 0.04768 0.01849 0.04814 C 0.01862 0.04837 0.01862 0.04884 0.01888 0.0493 C 0.01902 0.04953 0.01928 0.04976 0.01941 0.04999 C 0.0198 0.05184 0.01928 0.04999 0.02019 0.05161 C 0.02032 0.05184 0.02045 0.05231 0.02058 0.05277 C 0.02097 0.05323 0.02136 0.05346 0.02175 0.05416 C 0.02201 0.05439 0.02214 0.05462 0.0224 0.05508 C 0.02253 0.05532 0.02253 0.05578 0.02279 0.05624 C 0.02292 0.05647 0.02318 0.0567 0.02331 0.05694 L 0.02357 0.05832 " pathEditMode="relative" rAng="0" ptsTypes="AAAAAAAAAAAAAAAAAAAAAAAAAAAAAAAAAAAAAA">
                                      <p:cBhvr>
                                        <p:cTn id="38" dur="6000" fill="hold"/>
                                        <p:tgtEl>
                                          <p:spTgt spid="311"/>
                                        </p:tgtEl>
                                        <p:attrNameLst>
                                          <p:attrName>ppt_x</p:attrName>
                                          <p:attrName>ppt_y</p:attrName>
                                        </p:attrNameLst>
                                      </p:cBhvr>
                                      <p:rCtr x="1172" y="2916"/>
                                    </p:animMotion>
                                  </p:childTnLst>
                                </p:cTn>
                              </p:par>
                              <p:par>
                                <p:cTn id="39" presetID="0" presetClass="path" presetSubtype="0" repeatCount="indefinite" accel="50000" decel="50000" fill="hold" grpId="0" nodeType="withEffect">
                                  <p:stCondLst>
                                    <p:cond delay="0"/>
                                  </p:stCondLst>
                                  <p:childTnLst>
                                    <p:animMotion origin="layout" path="M -4.71025E-6 -1.43485E-6 L -4.71025E-6 0.00023 C -0.00013 0.00116 -0.00026 0.00232 -0.00026 0.00394 C -0.00026 0.00463 -4.71025E-6 0.00556 -4.71025E-6 0.00648 C -4.71025E-6 0.00972 -4.71025E-6 0.00949 -0.00039 0.01157 C -0.00039 0.0125 -0.00039 0.01366 -0.00026 0.01458 C -0.00013 0.01504 0.00013 0.01528 0.0004 0.01574 C 0.0004 0.01597 0.00053 0.0162 0.00053 0.01666 C 0.00066 0.01736 0.00092 0.01921 0.00118 0.01967 C 0.00196 0.02176 0.00092 0.01921 0.00209 0.02222 C 0.00222 0.02268 0.00235 0.02291 0.00248 0.02338 C 0.00274 0.02384 0.003 0.025 0.00326 0.02546 C 0.00339 0.02569 0.00365 0.02592 0.00391 0.02615 C 0.00404 0.02662 0.0043 0.02708 0.00443 0.02754 C 0.00508 0.02916 0.00469 0.02824 0.00547 0.03009 C 0.0056 0.03055 0.00573 0.03124 0.00586 0.03124 C 0.00613 0.03217 0.00652 0.0331 0.00678 0.03379 C 0.00691 0.03379 0.00704 0.03425 0.00717 0.03472 C 0.0073 0.03518 0.00756 0.0361 0.00756 0.0368 C 0.00769 0.03726 0.00756 0.03796 0.00756 0.03865 " pathEditMode="relative" rAng="0" ptsTypes="AAAAAAAAAAAAAAAAAAAA">
                                      <p:cBhvr>
                                        <p:cTn id="40" dur="6000" fill="hold"/>
                                        <p:tgtEl>
                                          <p:spTgt spid="312"/>
                                        </p:tgtEl>
                                        <p:attrNameLst>
                                          <p:attrName>ppt_x</p:attrName>
                                          <p:attrName>ppt_y</p:attrName>
                                        </p:attrNameLst>
                                      </p:cBhvr>
                                      <p:rCtr x="352" y="1921"/>
                                    </p:animMotion>
                                  </p:childTnLst>
                                </p:cTn>
                              </p:par>
                              <p:par>
                                <p:cTn id="41" presetID="0" presetClass="path" presetSubtype="0" repeatCount="indefinite" accel="50000" decel="50000" fill="hold" grpId="0" nodeType="withEffect">
                                  <p:stCondLst>
                                    <p:cond delay="0"/>
                                  </p:stCondLst>
                                  <p:childTnLst>
                                    <p:animMotion origin="layout" path="M -3.27907E-6 -1.30525E-6 L -3.27907E-6 0.00023 C 0.00013 0.00093 0.00039 0.00185 0.00039 0.00301 C 0.00052 0.0037 0.00026 0.0044 0.00026 0.00509 C 0.00013 0.00671 0.00013 0.00833 -3.27907E-6 0.00995 C -3.27907E-6 0.01134 -0.00026 0.01412 -0.00026 0.01435 C -0.00026 0.01643 -0.00026 0.01852 -0.00013 0.02083 C -3.27907E-6 0.02314 0.00026 0.02222 0.00065 0.02384 C 0.00144 0.02685 0.00013 0.02291 0.00118 0.02592 C 0.0017 0.02847 0.00118 0.02523 0.00157 0.02847 C 0.0017 0.0287 0.0017 0.02916 0.00183 0.02939 C 0.00183 0.03009 0.00209 0.0324 0.00222 0.03333 C 0.00235 0.03402 0.00235 0.03472 0.00261 0.03541 C 0.00274 0.03564 0.00287 0.0361 0.003 0.03634 C 0.00313 0.03703 0.00313 0.03796 0.00339 0.03842 C 0.00352 0.03888 0.00365 0.03911 0.00378 0.03958 C 0.00391 0.04027 0.00417 0.04166 0.00417 0.04189 C 0.00417 0.04282 0.0043 0.04397 0.0043 0.04513 C 0.00443 0.04582 0.00456 0.04675 0.00456 0.04744 C 0.00456 0.05022 0.00443 0.05277 0.0043 0.05554 C 0.0043 0.0574 0.0043 0.05925 0.00417 0.0611 C 0.00417 0.06156 0.00417 0.06226 0.00391 0.06272 C 0.00378 0.06364 0.00313 0.0648 0.00313 0.06503 C 0.00313 0.0655 0.00313 0.06596 0.003 0.06665 C 0.003 0.06688 0.00274 0.06735 0.00274 0.06758 C 0.00274 0.06804 0.00287 0.06827 0.003 0.06874 C 0.00313 0.07036 0.00313 0.07105 0.00339 0.07244 C 0.00352 0.07313 0.00352 0.07406 0.00378 0.07452 C 0.00404 0.07522 0.00417 0.07614 0.00456 0.0766 L 0.00508 0.0773 C 0.00521 0.07776 0.00521 0.07846 0.00534 0.07869 C 0.00547 0.07915 0.0056 0.07938 0.00573 0.07984 C 0.00599 0.08077 0.00586 0.08077 0.00586 0.0817 " pathEditMode="relative" rAng="0" ptsTypes="AAAAAAAAAAAAAAAAAAAAAAAAAAAAAAAAA">
                                      <p:cBhvr>
                                        <p:cTn id="42" dur="6000" fill="hold"/>
                                        <p:tgtEl>
                                          <p:spTgt spid="317"/>
                                        </p:tgtEl>
                                        <p:attrNameLst>
                                          <p:attrName>ppt_x</p:attrName>
                                          <p:attrName>ppt_y</p:attrName>
                                        </p:attrNameLst>
                                      </p:cBhvr>
                                      <p:rCtr x="273" y="4073"/>
                                    </p:animMotion>
                                  </p:childTnLst>
                                </p:cTn>
                              </p:par>
                              <p:par>
                                <p:cTn id="43" presetID="0" presetClass="path" presetSubtype="0" repeatCount="indefinite" accel="50000" decel="50000" fill="hold" grpId="0" nodeType="withEffect">
                                  <p:stCondLst>
                                    <p:cond delay="0"/>
                                  </p:stCondLst>
                                  <p:childTnLst>
                                    <p:animMotion origin="layout" path="M 3.42883E-6 -2.75168E-6 L 3.42883E-6 0.00023 C 0.00039 0.00093 0.00078 0.00162 0.00117 0.00278 C 0.0013 0.00301 0.0013 0.00371 0.0013 0.00417 C 0.00156 0.00602 0.00156 0.00625 0.00169 0.00857 C 0.00182 0.01065 0.00182 0.0125 0.00195 0.01458 C 0.00195 0.01898 0.00195 0.02361 0.00208 0.02801 C 0.00208 0.02847 0.00221 0.0287 0.00234 0.02916 C 0.00247 0.02939 0.00273 0.02986 0.00286 0.03009 C 0.00299 0.03078 0.00299 0.03171 0.00325 0.03217 C 0.00377 0.0331 0.00416 0.03356 0.00442 0.03472 C 0.00573 0.03842 0.00468 0.03634 0.00586 0.03842 C 0.00586 0.03888 0.00599 0.03911 0.00599 0.03958 C 0.00612 0.0405 0.00625 0.0412 0.00638 0.04189 C 0.00664 0.04305 0.00703 0.04421 0.00742 0.04513 C 0.00755 0.04536 0.00768 0.04583 0.00781 0.04606 C 0.00794 0.04652 0.00794 0.04675 0.00807 0.04721 C 0.00781 0.05786 0.00807 0.05207 0.00755 0.05763 C 0.00755 0.05855 0.00755 0.05948 0.00742 0.06041 C 0.00729 0.06133 0.00716 0.06226 0.00703 0.06318 C 0.0069 0.06365 0.00703 0.06411 0.00677 0.06457 C 0.00664 0.0648 0.00651 0.06527 0.00638 0.0655 C 0.00638 0.06665 0.00638 0.06781 0.00638 0.0692 " pathEditMode="relative" rAng="0" ptsTypes="AAAAAAAAAAAAAAAAAAAAAAA">
                                      <p:cBhvr>
                                        <p:cTn id="44" dur="6000" fill="hold"/>
                                        <p:tgtEl>
                                          <p:spTgt spid="314"/>
                                        </p:tgtEl>
                                        <p:attrNameLst>
                                          <p:attrName>ppt_x</p:attrName>
                                          <p:attrName>ppt_y</p:attrName>
                                        </p:attrNameLst>
                                      </p:cBhvr>
                                      <p:rCtr x="404" y="3448"/>
                                    </p:animMotion>
                                  </p:childTnLst>
                                </p:cTn>
                              </p:par>
                              <p:par>
                                <p:cTn id="45" presetID="0" presetClass="path" presetSubtype="0" repeatCount="indefinite" accel="50000" decel="50000" fill="hold" grpId="0" nodeType="withEffect">
                                  <p:stCondLst>
                                    <p:cond delay="0"/>
                                  </p:stCondLst>
                                  <p:childTnLst>
                                    <p:animMotion origin="layout" path="M -9.89712E-7 1.51817E-6 L -9.89712E-7 0.00023 C 0.00039 0.00347 -9.89712E-7 0.00185 0.0013 0.00486 L 0.00169 0.00578 L 0.00208 0.00694 C 0.00208 0.0074 0.00221 0.00787 0.00221 0.00833 C 0.00235 0.00879 0.00235 0.00949 0.00261 0.00995 C 0.00261 0.01064 0.00287 0.01134 0.003 0.01203 C 0.003 0.0125 0.00326 0.01412 0.00339 0.01458 C 0.00417 0.01712 0.00339 0.01388 0.0043 0.01689 C 0.00443 0.01759 0.00456 0.01828 0.00469 0.01898 C 0.00469 0.01944 0.00469 0.0199 0.00482 0.02036 C 0.00495 0.02083 0.00521 0.02106 0.00534 0.02152 C 0.00547 0.02245 0.0056 0.02337 0.00573 0.0243 L 0.00612 0.02615 C 0.00625 0.02638 0.00625 0.02684 0.00651 0.02708 C 0.00664 0.02823 0.00664 0.02939 0.0069 0.03032 C 0.00703 0.03101 0.00716 0.0317 0.00729 0.0324 C 0.00742 0.03332 0.00742 0.03425 0.00781 0.03518 C 0.00847 0.03865 0.00729 0.03309 0.00821 0.03749 C 0.00834 0.03818 0.00847 0.03888 0.0086 0.03957 C 0.0086 0.04004 0.00873 0.0405 0.00873 0.04096 C 0.00912 0.04258 0.00912 0.04166 0.00925 0.04351 C 0.00938 0.0442 0.00938 0.0449 0.00951 0.04559 C 0.00964 0.04628 0.00977 0.04698 0.0099 0.04767 L 0.01003 0.0486 C 0.01016 0.05415 0.0099 0.05554 0.01055 0.05948 C 0.01068 0.0604 0.01081 0.06086 0.0112 0.06156 C 0.01133 0.06179 0.01172 0.06202 0.01185 0.06225 C 0.01198 0.06272 0.01224 0.06318 0.01224 0.06364 C 0.01237 0.0641 0.01237 0.06434 0.0125 0.0648 C 0.01263 0.06503 0.01276 0.06549 0.01302 0.06572 C 0.01302 0.06619 0.01315 0.06665 0.01315 0.06711 C 0.01341 0.06873 0.01341 0.06989 0.0138 0.07174 L 0.01433 0.07382 C 0.01433 0.07406 0.01446 0.07452 0.01446 0.07475 C 0.01459 0.07521 0.01459 0.07591 0.01472 0.07614 C 0.01485 0.07614 0.01511 0.07614 0.0155 0.07614 " pathEditMode="relative" rAng="0" ptsTypes="AAAAAAAAAAAAAAAAAAAAAAAAAAAAAAAAAAAAAA">
                                      <p:cBhvr>
                                        <p:cTn id="46" dur="6000" fill="hold"/>
                                        <p:tgtEl>
                                          <p:spTgt spid="316"/>
                                        </p:tgtEl>
                                        <p:attrNameLst>
                                          <p:attrName>ppt_x</p:attrName>
                                          <p:attrName>ppt_y</p:attrName>
                                        </p:attrNameLst>
                                      </p:cBhvr>
                                      <p:rCtr x="768" y="3795"/>
                                    </p:animMotion>
                                  </p:childTnLst>
                                </p:cTn>
                              </p:par>
                              <p:par>
                                <p:cTn id="47" presetID="0" presetClass="path" presetSubtype="0" repeatCount="indefinite" accel="50000" decel="50000" fill="hold" grpId="0" nodeType="withEffect">
                                  <p:stCondLst>
                                    <p:cond delay="0"/>
                                  </p:stCondLst>
                                  <p:childTnLst>
                                    <p:animMotion origin="layout" path="M 4.59174E-6 2.92756E-6 L 4.59174E-6 0.00023 C 0.00039 0.00115 0.00104 0.00231 0.0013 0.0037 L 0.00182 0.00671 C 0.00208 0.0081 0.00234 0.00949 0.00247 0.01064 L 0.0026 0.01342 C 0.0026 0.01828 0.00273 0.02337 0.00247 0.02823 C 0.00234 0.02916 0.00169 0.03031 0.00169 0.03055 C 0.00156 0.03078 0.00143 0.03124 0.00143 0.0317 C 0.00143 0.0361 0.00143 0.03564 0.00208 0.03865 L 0.00221 0.0398 C 0.00234 0.04003 0.00234 0.0405 0.00247 0.04073 L 0.00364 0.04397 L 0.00403 0.04489 C 0.00403 0.04536 0.00403 0.04559 0.00416 0.04605 C 0.00429 0.04628 0.00442 0.04651 0.00455 0.04698 C 0.00468 0.04767 0.00481 0.04837 0.00494 0.04906 L 0.0052 0.05022 C 0.00507 0.05276 0.00507 0.05531 0.00494 0.05785 C 0.00494 0.05809 0.00481 0.05855 0.00481 0.05878 C 0.00468 0.05924 0.00455 0.05947 0.00442 0.05994 C 0.00429 0.06017 0.00429 0.06063 0.00416 0.06086 C 0.00403 0.06133 0.00364 0.06133 0.00364 0.06202 C 0.00351 0.06248 0.00377 0.0641 0.00377 0.06433 " pathEditMode="relative" rAng="0" ptsTypes="AAAAAAAAAAAAAAAAAAAAAAAA">
                                      <p:cBhvr>
                                        <p:cTn id="48" dur="6000" fill="hold"/>
                                        <p:tgtEl>
                                          <p:spTgt spid="313"/>
                                        </p:tgtEl>
                                        <p:attrNameLst>
                                          <p:attrName>ppt_x</p:attrName>
                                          <p:attrName>ppt_y</p:attrName>
                                        </p:attrNameLst>
                                      </p:cBhvr>
                                      <p:rCtr x="260" y="3217"/>
                                    </p:animMotion>
                                  </p:childTnLst>
                                </p:cTn>
                              </p:par>
                              <p:par>
                                <p:cTn id="49" presetID="0" presetClass="path" presetSubtype="0" repeatCount="indefinite" accel="50000" decel="50000" fill="hold" grpId="0" nodeType="withEffect">
                                  <p:stCondLst>
                                    <p:cond delay="0"/>
                                  </p:stCondLst>
                                  <p:childTnLst>
                                    <p:animMotion origin="layout" path="M 2.65139E-6 2.89053E-6 L 2.65139E-6 0.00023 C 0.00026 0.00092 0.00065 0.00162 0.00091 0.00277 C 0.00104 0.00324 0.00104 0.00393 0.00104 0.00439 C 0.0013 0.00601 0.0013 0.00578 0.00169 0.00763 C 0.00195 0.00995 0.00182 0.00995 0.00234 0.01249 C 0.00286 0.0155 0.00299 0.01388 0.00338 0.01897 C 0.00351 0.01967 0.00351 0.02036 0.00364 0.02106 C 0.00377 0.02245 0.00416 0.02407 0.00443 0.02569 C 0.00482 0.03355 0.00443 0.03078 0.00495 0.03425 C 0.00495 0.03818 0.00482 0.0405 0.00469 0.04397 C 0.00456 0.04466 0.00443 0.04536 0.00443 0.04605 C 0.00443 0.04813 0.00456 0.04999 0.00469 0.05207 C 0.00469 0.05276 0.00508 0.05508 0.00521 0.05554 L 0.00573 0.05855 L 0.00625 0.06063 C 0.00625 0.06109 0.00651 0.06156 0.00651 0.06202 C 0.00677 0.06271 0.00677 0.06341 0.00703 0.0641 C 0.00703 0.06457 0.00703 0.0648 0.00716 0.06526 C 0.00729 0.06572 0.00742 0.06619 0.00755 0.06665 C 0.00781 0.06734 0.00833 0.06873 0.00833 0.06896 C 0.00859 0.07105 0.00833 0.06943 0.00911 0.07105 C 0.00924 0.07151 0.00937 0.07174 0.0095 0.0722 C 0.00963 0.07267 0.00989 0.07313 0.01015 0.07359 C 0.01029 0.07382 0.01055 0.07429 0.01068 0.07452 C 0.01198 0.07753 0.00989 0.07359 0.01172 0.0766 C 0.01172 0.07729 0.01185 0.07799 0.01198 0.07845 C 0.01224 0.07891 0.0125 0.07915 0.01263 0.07938 C 0.01289 0.08007 0.01315 0.08077 0.01341 0.08146 L 0.0138 0.08262 L 0.01419 0.08354 C 0.01471 0.08609 0.01432 0.08516 0.01497 0.08678 C 0.01536 0.0891 0.01484 0.08609 0.01536 0.08956 C 0.01536 0.08979 0.01549 0.09025 0.01562 0.09049 C 0.01536 0.09627 0.01562 0.09396 0.01497 0.09743 C 0.01471 0.09882 0.01497 0.09835 0.01432 0.09905 " pathEditMode="relative" rAng="0" ptsTypes="AAAAAAAAAAAAAAAAAAAAAAAAAAAAAAAAAAAA">
                                      <p:cBhvr>
                                        <p:cTn id="50" dur="6000" fill="hold"/>
                                        <p:tgtEl>
                                          <p:spTgt spid="315"/>
                                        </p:tgtEl>
                                        <p:attrNameLst>
                                          <p:attrName>ppt_x</p:attrName>
                                          <p:attrName>ppt_y</p:attrName>
                                        </p:attrNameLst>
                                      </p:cBhvr>
                                      <p:rCtr x="781" y="4953"/>
                                    </p:animMotion>
                                  </p:childTnLst>
                                </p:cTn>
                              </p:par>
                              <p:par>
                                <p:cTn id="51" presetID="0" presetClass="path" presetSubtype="0" repeatCount="indefinite" accel="50000" decel="50000" fill="hold" grpId="0" nodeType="withEffect">
                                  <p:stCondLst>
                                    <p:cond delay="0"/>
                                  </p:stCondLst>
                                  <p:childTnLst>
                                    <p:animMotion origin="layout" path="M 0.00091 0.00023 L 0.00091 0.00023 C 0.00065 0.0007 -0.00026 0.0037 -0.00039 0.00532 C -0.00065 0.00648 -0.00091 0.0118 -0.00091 0.01319 C -0.00104 0.01389 -0.0013 0.01713 -0.00143 0.01828 C -0.00156 0.01875 -0.00169 0.01898 -0.00169 0.01967 C -0.00182 0.02037 -0.00195 0.02106 -0.00195 0.02199 C -0.00208 0.02245 -0.00221 0.02268 -0.00221 0.02338 C -0.00234 0.02407 -0.00247 0.02476 -0.00247 0.02569 C -0.0026 0.02615 -0.00273 0.02638 -0.00273 0.02708 C -0.00286 0.02754 -0.00286 0.02824 -0.003 0.02893 C -0.00313 0.02939 -0.00339 0.02986 -0.00352 0.03032 C -0.00365 0.03124 -0.00378 0.03217 -0.00378 0.0331 C -0.0043 0.03703 -0.00391 0.0324 -0.0043 0.03726 C -0.00443 0.03819 -0.00456 0.03934 -0.00456 0.0405 C -0.00482 0.04212 -0.00495 0.04282 -0.00508 0.04467 C -0.00521 0.05068 -0.00521 0.0567 -0.00534 0.06272 C -0.00547 0.06388 -0.0056 0.06503 -0.0056 0.06642 C -0.00612 0.07591 -0.00547 0.07128 -0.00612 0.07614 C -0.00612 0.08494 -0.00586 0.0935 -0.00586 0.10252 C -0.00586 0.10762 -0.00599 0.11271 -0.00612 0.1178 C -0.00625 0.12081 -0.00625 0.12058 -0.00664 0.12289 C -0.00677 0.12451 -0.00677 0.12613 -0.0069 0.12798 C -0.00703 0.12844 -0.00716 0.12868 -0.00716 0.12937 C -0.00716 0.1303 -0.00729 0.14511 -0.00664 0.15112 C -0.00599 0.15737 -0.00664 0.15274 -0.0056 0.15621 C -0.00547 0.15691 -0.00521 0.15876 -0.00508 0.15945 C -0.00508 0.15992 -0.00495 0.16015 -0.00482 0.16084 C -0.00482 0.16154 -0.00469 0.16223 -0.00456 0.16316 C -0.00456 0.16362 -0.00443 0.16431 -0.0043 0.16501 C -0.00443 0.16732 -0.00456 0.16987 -0.00456 0.17241 C -0.00469 0.17913 -0.00456 0.18584 -0.00482 0.19278 C -0.00495 0.19324 -0.00534 0.19371 -0.0056 0.19417 C -0.00612 0.19463 -0.00755 0.19509 -0.0082 0.19556 C -0.01029 0.19533 -0.01224 0.19533 -0.01419 0.19509 C -0.01472 0.19486 -0.01563 0.19394 -0.01602 0.19371 C -0.01654 0.19324 -0.01706 0.19301 -0.01758 0.19278 C -0.01784 0.19255 -0.01823 0.19232 -0.01836 0.19232 C -0.01888 0.19185 -0.01927 0.19162 -0.01966 0.19139 C -0.02045 0.19093 -0.0211 0.1907 -0.02175 0.19047 C -0.02201 0.19023 -0.02227 0.19 -0.02253 0.19 C -0.02305 0.18977 -0.02344 0.18954 -0.02383 0.18954 C -0.02448 0.18908 -0.02487 0.18885 -0.02539 0.18861 C -0.02813 0.18723 -0.02683 0.18792 -0.02904 0.18676 L -0.0306 0.18584 C -0.03086 0.18561 -0.03125 0.18561 -0.03138 0.18537 C -0.03321 0.18306 -0.03243 0.18375 -0.03373 0.18306 L -0.03607 0.17889 L -0.03685 0.17751 C -0.03711 0.17704 -0.03737 0.17635 -0.03763 0.17612 C -0.03816 0.17542 -0.03881 0.17473 -0.0392 0.17427 C -0.03959 0.1738 -0.03998 0.17311 -0.04024 0.17288 C -0.04063 0.17241 -0.04102 0.17218 -0.04128 0.17195 C -0.04167 0.17149 -0.0418 0.17126 -0.04206 0.17103 C -0.04245 0.17056 -0.04284 0.17033 -0.0431 0.1701 C -0.04376 0.16941 -0.04441 0.16894 -0.04467 0.16825 L -0.04545 0.1664 L -0.04675 0.15945 L -0.04701 0.15807 C -0.04714 0.1576 -0.04727 0.15691 -0.04727 0.15668 C -0.04792 0.15459 -0.04805 0.15413 -0.04831 0.15205 C -0.04844 0.15135 -0.04857 0.15066 -0.04857 0.1502 C -0.0487 0.1495 -0.04883 0.14927 -0.04883 0.14881 C -0.04909 0.14742 -0.04909 0.14603 -0.04936 0.14511 C -0.05014 0.14233 -0.04988 0.14372 -0.0504 0.14048 L -0.05092 0.1377 C -0.05105 0.13724 -0.05118 0.13678 -0.05118 0.13631 C -0.05131 0.13562 -0.05144 0.13492 -0.05144 0.13446 C -0.0517 0.1333 -0.05183 0.13261 -0.05196 0.13168 C -0.05209 0.13122 -0.05209 0.13053 -0.05222 0.1303 C -0.053 0.12821 -0.05261 0.12914 -0.05352 0.12752 C -0.05417 0.12428 -0.05339 0.12798 -0.05456 0.12428 C -0.05482 0.12382 -0.05482 0.12312 -0.05482 0.12289 C -0.05509 0.1222 -0.05522 0.12196 -0.05535 0.1215 C -0.05548 0.12104 -0.05561 0.12034 -0.05561 0.12011 C -0.05587 0.11942 -0.056 0.11872 -0.05613 0.11826 C -0.05626 0.1178 -0.05639 0.1171 -0.05639 0.11687 C -0.05665 0.11618 -0.05678 0.11548 -0.05691 0.11502 C -0.05717 0.1141 -0.05743 0.11224 -0.05743 0.11224 C -0.05756 0.11086 -0.05769 0.10924 -0.05769 0.10808 C -0.05782 0.10738 -0.05795 0.10715 -0.05795 0.10669 C -0.05808 0.1053 -0.05821 0.10414 -0.05821 0.10299 C -0.05834 0.09975 -0.05847 0.09674 -0.05847 0.09373 C -0.05873 0.08586 -0.05834 0.08841 -0.05899 0.08494 C -0.05899 0.08401 -0.05886 0.08332 -0.05873 0.08262 L -0.05795 0.07846 C -0.05795 0.07799 -0.05782 0.07753 -0.05769 0.07707 C -0.05769 0.07637 -0.05769 0.07568 -0.05743 0.07522 C -0.0573 0.07452 -0.05691 0.07429 -0.05665 0.07383 C -0.05652 0.07336 -0.05639 0.0729 -0.05613 0.07244 C -0.05613 0.07105 -0.05613 0.06989 -0.05587 0.06874 C -0.05587 0.06758 -0.05535 0.06596 -0.05535 0.06596 C -0.05548 0.06341 -0.05548 0.06087 -0.05561 0.05855 C -0.05574 0.05786 -0.05587 0.05763 -0.05587 0.05716 C -0.05678 0.05207 -0.05548 0.05902 -0.05665 0.05254 C -0.05691 0.05138 -0.05704 0.05022 -0.05743 0.04976 C -0.05834 0.04837 -0.05847 0.04906 -0.05925 0.04837 C -0.05964 0.04791 -0.05977 0.04768 -0.06003 0.04744 C -0.06029 0.04721 -0.06068 0.04698 -0.06082 0.04698 C -0.0629 0.04513 -0.06042 0.04675 -0.06238 0.04559 C -0.0642 0.04235 -0.06329 0.04305 -0.06472 0.04235 L -0.0655 0.03819 L -0.06576 0.0368 C -0.0655 0.03379 -0.06537 0.03333 -0.06576 0.03032 C -0.06589 0.02962 -0.06615 0.02939 -0.06628 0.02893 C -0.06641 0.02847 -0.06655 0.028 -0.06655 0.02754 C -0.06668 0.0243 -0.06655 0.02083 -0.06681 0.01782 C -0.06694 0.01713 -0.06759 0.01736 -0.06759 0.01736 " pathEditMode="relative" ptsTypes="AAAAAAAAAAAAAAAAAAAAAAAAAAAAAAAAAAAAAAAAAAAAAAAAAAAAAAAAAAAAAAAAAAAAAAAAAAAAAAAAAAAAAAAAAAAAAAAAAAAAAAAAAAAA">
                                      <p:cBhvr>
                                        <p:cTn id="52" dur="6000" fill="hold"/>
                                        <p:tgtEl>
                                          <p:spTgt spid="321"/>
                                        </p:tgtEl>
                                        <p:attrNameLst>
                                          <p:attrName>ppt_x</p:attrName>
                                          <p:attrName>ppt_y</p:attrName>
                                        </p:attrNameLst>
                                      </p:cBhvr>
                                    </p:animMotion>
                                  </p:childTnLst>
                                </p:cTn>
                              </p:par>
                              <p:par>
                                <p:cTn id="53" presetID="0" presetClass="path" presetSubtype="0" repeatCount="indefinite" accel="50000" decel="50000" fill="hold" grpId="0" nodeType="withEffect">
                                  <p:stCondLst>
                                    <p:cond delay="0"/>
                                  </p:stCondLst>
                                  <p:childTnLst>
                                    <p:animMotion origin="layout" path="M 2.2529E-7 -2.85119E-6 L 2.2529E-7 -2.85119E-6 C -0.00078 0.00046 -0.00156 0.00092 -0.00208 0.00185 C -0.00234 0.00208 -0.00247 0.00278 -0.0026 0.00324 C -0.00286 0.0037 -0.00325 0.00393 -0.00338 0.00463 C -0.00364 0.00486 -0.00377 0.00555 -0.0039 0.00602 C -0.00559 0.00949 -0.00403 0.00532 -0.0052 0.00879 C -0.00533 0.00926 -0.00546 0.00995 -0.00546 0.01064 C -0.00573 0.01157 -0.00599 0.01342 -0.00599 0.01342 C -0.00599 0.01851 -0.00573 0.02337 -0.00573 0.0287 C -0.00573 0.03147 -0.00586 0.03425 -0.00599 0.03703 C -0.00612 0.03749 -0.00612 0.03795 -0.00625 0.03842 C -0.00651 0.03888 -0.00677 0.03934 -0.00703 0.0398 C -0.00716 0.04027 -0.00716 0.04073 -0.00729 0.04119 C -0.00755 0.04166 -0.00794 0.04235 -0.00807 0.04304 C -0.00859 0.0442 -0.00885 0.0449 -0.00911 0.04628 C -0.00963 0.0479 -0.00937 0.04814 -0.00963 0.05045 C -0.00976 0.05091 -0.00989 0.05138 -0.00989 0.05184 C -0.01002 0.05716 -0.00664 0.07197 -0.01093 0.07591 C -0.01315 0.07776 -0.01028 0.07452 -0.0125 0.0773 C -0.01263 0.07776 -0.01263 0.07822 -0.01276 0.07868 C -0.01315 0.07961 -0.01367 0.0803 -0.0138 0.08146 C -0.01419 0.08331 -0.01393 0.08239 -0.01458 0.08424 C -0.01549 0.09002 -0.01445 0.08262 -0.0151 0.08748 C -0.01523 0.08794 -0.01536 0.08864 -0.01536 0.08933 C -0.01497 0.09303 -0.01549 0.09002 -0.01458 0.0935 C -0.01458 0.09373 -0.01445 0.09442 -0.01432 0.09488 C -0.01419 0.09535 -0.01406 0.09558 -0.0138 0.09627 C -0.01341 0.09789 -0.0138 0.09743 -0.01328 0.09951 C -0.01328 0.09998 -0.01302 0.10021 -0.01276 0.1009 C -0.01172 0.1046 -0.01354 0.09951 -0.01198 0.10368 C -0.01224 0.10993 -0.01146 0.10946 -0.01302 0.11294 C -0.01341 0.1134 -0.0138 0.11409 -0.01406 0.11479 C -0.01419 0.11525 -0.01432 0.11571 -0.01432 0.11618 C -0.01458 0.11664 -0.01484 0.11687 -0.01484 0.11756 C -0.0151 0.11826 -0.01536 0.12034 -0.01536 0.12034 C -0.01536 0.12266 -0.01536 0.12497 -0.0151 0.12728 C -0.0151 0.1289 -0.01471 0.12844 -0.01432 0.13006 C -0.01315 0.13492 -0.01458 0.13099 -0.01328 0.13423 C -0.01276 0.14163 -0.01354 0.1333 -0.0125 0.14024 C -0.01172 0.14603 -0.01276 0.13862 -0.01198 0.14348 C -0.01198 0.14395 -0.01198 0.14464 -0.01172 0.14534 C -0.01172 0.1458 -0.01146 0.14626 -0.01119 0.14672 C -0.0108 0.1495 -0.01067 0.14996 -0.01119 0.15413 C -0.01146 0.15505 -0.0125 0.15644 -0.01276 0.15737 C -0.01315 0.15806 -0.01354 0.15922 -0.0138 0.16015 L -0.01432 0.16153 C -0.01419 0.16362 -0.01419 0.16408 -0.0138 0.16616 C -0.0138 0.16663 -0.01367 0.16709 -0.01354 0.16755 C -0.01224 0.17218 -0.01393 0.16501 -0.0125 0.17079 C -0.0125 0.17102 -0.0125 0.17172 -0.01224 0.17218 C -0.01067 0.1775 -0.01172 0.17218 -0.01067 0.17773 L -0.01041 0.17912 C -0.01054 0.18074 -0.01041 0.18236 -0.01067 0.18421 C -0.0108 0.18468 -0.01119 0.18468 -0.01146 0.18514 C -0.01172 0.18514 -0.01211 0.18537 -0.01224 0.1856 C -0.01263 0.18583 -0.01302 0.18607 -0.01328 0.18653 C -0.01458 0.1863 -0.01601 0.1863 -0.01718 0.18607 C -0.0181 0.18583 -0.0181 0.18514 -0.01875 0.18468 C -0.01901 0.18445 -0.0194 0.18421 -0.01953 0.18421 C -0.01992 0.18375 -0.02005 0.18329 -0.02031 0.18329 C -0.02083 0.18283 -0.02148 0.18283 -0.02187 0.18236 C -0.02213 0.1819 -0.02239 0.18144 -0.02265 0.18144 C -0.02344 0.18097 -0.02474 0.18051 -0.02474 0.18051 C -0.02591 0.18051 -0.02825 0.18005 -0.02969 0.18144 C -0.03047 0.1819 -0.03177 0.18329 -0.03177 0.18329 C -0.03255 0.18306 -0.03346 0.18329 -0.03411 0.18283 C -0.03464 0.18236 -0.03464 0.18144 -0.0349 0.18097 C -0.03516 0.18028 -0.03542 0.17982 -0.03568 0.17959 C -0.03607 0.17912 -0.03646 0.17889 -0.03672 0.17866 C -0.03711 0.1782 -0.03737 0.17797 -0.0375 0.17773 C -0.03789 0.17727 -0.03828 0.17681 -0.03854 0.17635 C -0.03893 0.17588 -0.03906 0.17519 -0.03932 0.17496 C -0.03958 0.17449 -0.03984 0.17449 -0.0401 0.17449 C -0.04154 0.17403 -0.04297 0.17403 -0.04427 0.17403 L -0.04583 0.17311 C -0.04609 0.17287 -0.04649 0.17287 -0.04662 0.17264 L -0.04818 0.17079 C -0.04844 0.17033 -0.0487 0.16987 -0.04896 0.16987 L -0.05104 0.1694 C -0.0513 0.16917 -0.05169 0.16917 -0.05182 0.16894 C -0.053 0.16755 -0.05248 0.16778 -0.05287 0.16616 C -0.05313 0.16547 -0.05326 0.16524 -0.05339 0.16477 C -0.05456 0.16084 -0.05274 0.16593 -0.05417 0.162 C -0.0543 0.1613 -0.0543 0.16061 -0.05443 0.16015 C -0.05482 0.15899 -0.05547 0.15737 -0.05547 0.15737 C -0.0556 0.15667 -0.0556 0.15598 -0.05573 0.15552 C -0.05599 0.15482 -0.05638 0.15413 -0.05651 0.15367 C -0.05677 0.1532 -0.05677 0.15251 -0.05677 0.15228 C -0.05703 0.15158 -0.05729 0.15135 -0.05729 0.15089 C -0.05755 0.14996 -0.05769 0.14904 -0.05782 0.14811 C -0.05795 0.14765 -0.05808 0.14719 -0.05808 0.14672 C -0.05821 0.14603 -0.05834 0.14534 -0.05834 0.14487 C -0.0586 0.14372 -0.05873 0.14302 -0.05886 0.1421 C -0.05938 0.13909 -0.05912 0.14071 -0.05964 0.13747 L -0.0599 0.13608 C -0.06003 0.13562 -0.06003 0.13492 -0.06016 0.13469 L -0.06068 0.1333 C -0.06081 0.13261 -0.06107 0.13052 -0.0612 0.13006 C -0.06146 0.12937 -0.06159 0.12914 -0.06172 0.12867 C -0.06185 0.12821 -0.06198 0.12752 -0.06198 0.12728 C -0.06237 0.1259 -0.06276 0.12543 -0.06328 0.12451 C -0.06407 0.1208 -0.06315 0.1252 -0.06407 0.12173 C -0.06524 0.1178 -0.06341 0.12289 -0.06485 0.11895 C -0.0655 0.11479 -0.06537 0.11571 -0.06563 0.11201 C -0.06576 0.11062 -0.06576 0.109 -0.06589 0.10784 L -0.06667 0.10368 L -0.06693 0.10229 C -0.06693 0.10021 -0.06693 0.09812 -0.06667 0.09627 C -0.06667 0.09488 -0.06641 0.09396 -0.06615 0.09303 C -0.06615 0.09234 -0.06602 0.09164 -0.06589 0.09118 C -0.06576 0.09002 -0.0655 0.08933 -0.06537 0.0884 L -0.06511 0.08563 C -0.06511 0.08285 -0.06511 0.0803 -0.06485 0.07776 C -0.06485 0.07683 -0.06459 0.07614 -0.06459 0.07544 C -0.06459 0.07244 -0.06472 0.06943 -0.06485 0.06665 C -0.06498 0.06549 -0.06524 0.06387 -0.06563 0.06341 C -0.06589 0.06295 -0.06615 0.06295 -0.06641 0.06295 C -0.06654 0.06248 -0.06667 0.06202 -0.06667 0.06156 C -0.06667 0.05994 -0.06628 0.05994 -0.06563 0.05924 C -0.06563 0.05855 -0.06563 0.05786 -0.06537 0.05739 C -0.06537 0.0567 -0.06511 0.05647 -0.06485 0.056 C -0.06485 0.05554 -0.06472 0.05508 -0.06459 0.05462 C -0.06472 0.05346 -0.06485 0.0523 -0.06485 0.05138 C -0.06498 0.05068 -0.06511 0.05045 -0.06511 0.04999 C -0.06511 0.04837 -0.06511 0.04675 -0.06485 0.04536 C -0.06485 0.04466 -0.06485 0.0442 -0.06459 0.04397 C -0.06446 0.04351 -0.06407 0.04328 -0.06381 0.04304 L -0.06328 0.04027 C -0.06328 0.0398 -0.06328 0.03911 -0.06302 0.03888 C -0.06133 0.03564 -0.06198 0.03703 -0.06094 0.03471 C -0.06094 0.03379 -0.06094 0.03263 -0.06068 0.03194 C -0.06042 0.03032 -0.05925 0.02893 -0.0586 0.0287 C -0.05808 0.02823 -0.05755 0.02823 -0.05703 0.02777 L -0.05625 0.02684 C -0.05508 0.0236 -0.05547 0.02499 -0.05495 0.02268 C -0.05495 0.02129 -0.05508 0.01967 -0.05469 0.01851 C -0.05469 0.01782 -0.0543 0.01782 -0.05391 0.01759 C -0.05365 0.01712 -0.05326 0.01689 -0.05287 0.01666 C -0.05274 0.01643 -0.05235 0.0162 -0.05209 0.0162 C -0.05182 0.01574 -0.05169 0.0155 -0.0513 0.01527 C -0.05117 0.01504 -0.05078 0.01481 -0.05052 0.01481 C -0.05026 0.01435 -0.05013 0.01388 -0.04974 0.01388 C -0.04935 0.01342 -0.04818 0.01296 -0.04818 0.01296 C -0.04766 0.01296 -0.04701 0.01319 -0.04636 0.01342 C -0.04609 0.01342 -0.04596 0.01365 -0.04557 0.01388 C -0.04531 0.01388 -0.04492 0.01388 -0.04453 0.01388 L -0.04453 0.01388 " pathEditMode="relative" ptsTypes="AAAAAAAAAAAAAAAAAAAAAAAAAAAAAAAAAAAAAAAAAAAAAAAAAAAAAAAAAAAAAAAAAAAAAAAAAAAAAAAAAAAAAAAAAAAAAAAAAAAAAAAAAAAAAAAAAAAAAAAAAAAAAAAAAAAAAAAAAAAAAAAAAAAA">
                                      <p:cBhvr>
                                        <p:cTn id="54" dur="6000" fill="hold"/>
                                        <p:tgtEl>
                                          <p:spTgt spid="322"/>
                                        </p:tgtEl>
                                        <p:attrNameLst>
                                          <p:attrName>ppt_x</p:attrName>
                                          <p:attrName>ppt_y</p:attrName>
                                        </p:attrNameLst>
                                      </p:cBhvr>
                                    </p:animMotion>
                                  </p:childTnLst>
                                </p:cTn>
                              </p:par>
                              <p:par>
                                <p:cTn id="55" presetID="0" presetClass="path" presetSubtype="0" repeatCount="indefinite" accel="50000" decel="50000" fill="hold" grpId="0" nodeType="withEffect">
                                  <p:stCondLst>
                                    <p:cond delay="0"/>
                                  </p:stCondLst>
                                  <p:childTnLst>
                                    <p:animMotion origin="layout" path="M -2.2529E-7 2.86045E-6 L -2.2529E-7 2.86045E-6 C -0.00013 0.00139 -0.00013 0.00278 -0.00026 0.00417 C -0.00039 0.00463 -0.00065 0.00486 -0.00078 0.00556 C -0.00091 0.00579 -0.00104 0.00648 -0.00104 0.00694 C -0.0013 0.00741 -0.00143 0.00764 -0.00156 0.00833 C -0.00183 0.0088 -0.00196 0.00949 -0.00209 0.01018 L -0.00365 0.01435 C -0.00391 0.01481 -0.00404 0.01504 -0.00417 0.01574 L -0.00521 0.01944 C -0.00547 0.0199 -0.0056 0.0206 -0.00573 0.02129 C -0.00612 0.02222 -0.00664 0.02291 -0.00677 0.02407 C -0.0069 0.02453 -0.00703 0.025 -0.00703 0.02546 C -0.00743 0.02638 -0.00808 0.02777 -0.00834 0.0287 C -0.00899 0.03032 -0.00886 0.03032 -0.00912 0.0324 C -0.00925 0.03286 -0.00938 0.0331 -0.00938 0.03379 C -0.00951 0.03425 -0.00951 0.03495 -0.00964 0.03564 C -0.00977 0.0361 -0.01003 0.03657 -0.01016 0.03703 C -0.01029 0.03726 -0.01055 0.03981 -0.01068 0.04027 C -0.01094 0.04073 -0.0112 0.0412 -0.01146 0.04166 C -0.01159 0.04212 -0.01159 0.04258 -0.01172 0.04305 C -0.01263 0.04536 -0.01289 0.04351 -0.01355 0.04721 L -0.01407 0.04999 C -0.01407 0.05369 -0.01407 0.0574 -0.01381 0.0611 C -0.01381 0.06156 -0.01342 0.06179 -0.01329 0.06249 C -0.01315 0.06318 -0.01276 0.06526 -0.01276 0.06526 C -0.01289 0.06642 -0.01302 0.0685 -0.01329 0.06989 C -0.01381 0.07151 -0.01394 0.07105 -0.01459 0.07267 C -0.01485 0.0729 -0.01498 0.07336 -0.01511 0.07406 C -0.01576 0.07591 -0.01576 0.07637 -0.01615 0.07869 L -0.01641 0.08008 C -0.01641 0.08424 -0.01641 0.08864 -0.01615 0.09304 C -0.01615 0.09373 -0.01589 0.09442 -0.01589 0.09535 C -0.01589 0.09604 -0.01602 0.09674 -0.01615 0.09766 C -0.01641 0.09836 -0.01732 0.09928 -0.01771 0.09998 C -0.01797 0.10044 -0.0181 0.1009 -0.01823 0.10137 C -0.01902 0.10276 -0.01915 0.10229 -0.01954 0.10414 C -0.01967 0.10438 -0.0198 0.10507 -0.0198 0.10553 C -0.01967 0.10646 -0.01954 0.10738 -0.01928 0.10831 C -0.01862 0.11039 -0.01888 0.10947 -0.01849 0.11155 C -0.01862 0.11294 -0.01862 0.11433 -0.01875 0.11572 C -0.01902 0.11641 -0.02006 0.11826 -0.02032 0.11896 C -0.0211 0.12289 -0.01993 0.11641 -0.0211 0.12266 C -0.02136 0.12335 -0.02149 0.12451 -0.02162 0.12544 L -0.02188 0.12682 C -0.02188 0.12821 -0.02175 0.12983 -0.02162 0.13145 C -0.02162 0.13192 -0.02149 0.13261 -0.02136 0.1333 C -0.02084 0.13932 -0.02149 0.134 -0.02084 0.1384 C -0.02097 0.1421 -0.02097 0.14603 -0.0211 0.14997 C -0.02123 0.15298 -0.02201 0.15089 -0.0211 0.15552 C -0.02097 0.15598 -0.02058 0.15621 -0.02032 0.15691 C -0.02019 0.15714 -0.02006 0.15783 -0.0198 0.1583 C -0.01967 0.15876 -0.01928 0.15899 -0.01902 0.15969 C -0.01862 0.16061 -0.01849 0.16177 -0.01823 0.16293 C -0.01836 0.16524 -0.0181 0.16941 -0.01875 0.17218 C -0.01902 0.17311 -0.01928 0.17403 -0.01954 0.17496 C -0.01941 0.17681 -0.01954 0.17797 -0.01875 0.17959 C -0.01862 0.17982 -0.01823 0.18005 -0.01797 0.18051 C -0.01797 0.18098 -0.01771 0.18121 -0.01771 0.1819 C -0.01771 0.18514 -0.01784 0.18838 -0.01797 0.19162 C -0.0181 0.19301 -0.01875 0.19301 -0.01928 0.19347 C -0.02006 0.19394 -0.02045 0.1944 -0.0211 0.19486 C -0.02175 0.19486 -0.0224 0.19509 -0.02292 0.19533 C -0.02579 0.19509 -0.02852 0.19509 -0.03126 0.19486 C -0.03152 0.19463 -0.03282 0.19417 -0.03308 0.19394 C -0.03347 0.19347 -0.03386 0.19301 -0.03412 0.19301 C -0.0349 0.19255 -0.03555 0.19255 -0.0362 0.19209 C -0.0366 0.19162 -0.03699 0.19139 -0.03725 0.19116 C -0.03764 0.1907 -0.0379 0.19 -0.03829 0.18977 C -0.0435 0.18514 -0.03503 0.19371 -0.04037 0.18838 C -0.04063 0.18792 -0.04089 0.18746 -0.04115 0.18746 C -0.04154 0.18699 -0.04206 0.18699 -0.04246 0.18699 C -0.04272 0.18676 -0.04298 0.18653 -0.04324 0.18653 C -0.04584 0.18607 -0.04832 0.18607 -0.05079 0.18607 C -0.05105 0.18584 -0.05131 0.18561 -0.05157 0.18561 C -0.05365 0.18375 -0.05118 0.18537 -0.05313 0.18422 C -0.05379 0.18306 -0.05457 0.18213 -0.05496 0.18098 C -0.05548 0.17959 -0.05548 0.17936 -0.05626 0.17866 C -0.05665 0.1782 -0.05782 0.17774 -0.05808 0.17774 C -0.05952 0.17589 -0.05873 0.17727 -0.05991 0.17311 C -0.06017 0.17241 -0.0603 0.17172 -0.06043 0.17126 C -0.06056 0.17079 -0.06056 0.1701 -0.06069 0.16987 C -0.06095 0.16917 -0.06121 0.16894 -0.06147 0.16848 C -0.06186 0.16501 -0.0616 0.16686 -0.06225 0.16339 C -0.06238 0.16293 -0.06225 0.16223 -0.06251 0.162 C -0.06446 0.15969 -0.06212 0.16246 -0.06407 0.15969 C -0.06433 0.15922 -0.06459 0.15899 -0.06485 0.15876 C -0.06564 0.1576 -0.06564 0.15714 -0.06616 0.15598 C -0.06629 0.15529 -0.06642 0.15459 -0.06642 0.15413 C -0.06655 0.15182 -0.06655 0.14974 -0.06668 0.14765 C -0.06681 0.1465 -0.06746 0.14511 -0.06772 0.14441 C -0.06863 0.1414 -0.06772 0.14326 -0.06902 0.14117 C -0.06915 0.14048 -0.06915 0.13978 -0.06928 0.13932 C -0.06941 0.13863 -0.06954 0.1384 -0.06954 0.13793 C -0.06967 0.13516 -0.06954 0.13215 -0.0698 0.1296 C -0.06993 0.12891 -0.07019 0.12868 -0.07032 0.12821 C -0.07084 0.12659 -0.07189 0.12358 -0.07189 0.12358 C -0.07176 0.12034 -0.07189 0.11687 -0.07163 0.11386 C -0.07163 0.11317 -0.07111 0.11248 -0.07111 0.11201 C -0.07111 0.11039 -0.07124 0.109 -0.07137 0.10785 C -0.0715 0.106 -0.07176 0.1053 -0.07215 0.10368 C -0.07241 0.10276 -0.07254 0.10183 -0.07267 0.1009 L -0.07293 0.09952 L -0.07319 0.09813 C -0.07332 0.09674 -0.07332 0.09512 -0.07345 0.09396 C -0.07345 0.09327 -0.07371 0.09304 -0.07371 0.09257 C -0.07384 0.09026 -0.07384 0.08818 -0.07397 0.08609 C -0.07384 0.08008 -0.07371 0.07383 -0.07345 0.06804 C -0.07345 0.06688 -0.07306 0.06619 -0.07293 0.06526 C -0.0728 0.06457 -0.0728 0.06388 -0.07267 0.06341 C -0.07124 0.05693 -0.07306 0.06642 -0.07189 0.06064 C -0.07228 0.05346 -0.07228 0.05508 -0.07189 0.04582 C -0.07189 0.04513 -0.07176 0.0449 -0.07163 0.04444 C -0.07215 0.04374 -0.0728 0.04328 -0.07319 0.04258 C -0.07384 0.04143 -0.0741 0.04073 -0.07475 0.04027 C -0.07501 0.04004 -0.07527 0.03981 -0.07553 0.03981 C -0.07579 0.03934 -0.07605 0.03865 -0.07631 0.03842 C -0.07657 0.03796 -0.07684 0.03772 -0.0771 0.03749 C -0.07853 0.03518 -0.0784 0.03541 -0.07918 0.03333 C -0.07931 0.03263 -0.07931 0.03194 -0.07944 0.03148 C -0.07957 0.03032 -0.07996 0.0287 -0.07996 0.0287 C -0.08009 0.02638 -0.07983 0.02384 -0.08022 0.02176 C -0.08048 0.0206 -0.08178 0.0199 -0.08178 0.0199 C -0.0823 0.01736 -0.08217 0.01852 -0.08178 0.01481 C -0.08178 0.01412 -0.08165 0.01366 -0.08152 0.01342 C -0.08139 0.01296 -0.081 0.01273 -0.08074 0.0125 C -0.07879 0.00949 -0.08113 0.01227 -0.07918 0.01018 C -0.07801 0.00671 -0.07957 0.01088 -0.07788 0.00694 C -0.07775 0.00648 -0.07762 0.00579 -0.07736 0.00556 C -0.0767 0.0044 -0.07644 0.0044 -0.07553 0.00417 C -0.07527 0.00394 -0.07501 0.0037 -0.07475 0.0037 C -0.07254 0.00232 -0.07488 0.0037 -0.07293 0.00278 C -0.07254 0.00185 -0.07241 0.00046 -0.07189 2.86045E-6 L -0.07032 -0.00185 C -0.07006 -0.00231 -0.0698 -0.00278 -0.06954 -0.00278 L -0.06876 -0.00324 C -0.06837 -0.00324 -0.06668 -0.00301 -0.0659 -0.00231 C -0.06538 -0.00185 -0.06498 -0.00092 -0.06433 -0.00046 C -0.06407 -0.00046 -0.06381 -0.00023 -0.06355 2.86045E-6 C -0.06225 0.00093 -0.06303 0.0007 -0.06173 0.00139 C -0.06095 0.00162 -0.05991 0.00208 -0.05912 0.00232 C -0.05782 0.00232 -0.05652 0.00255 -0.05522 0.00278 C -0.05496 0.0037 -0.05483 0.00509 -0.05418 0.00556 C -0.0517 0.00694 -0.05313 0.00625 -0.04949 0.00694 C -0.04675 0.01018 -0.05092 0.00509 -0.04793 0.00926 C -0.0474 0.00972 -0.04688 0.01042 -0.04636 0.01111 C -0.0461 0.01134 -0.04597 0.0118 -0.04558 0.01204 C -0.04519 0.01227 -0.04428 0.01273 -0.04376 0.01296 C -0.04324 0.01296 -0.04272 0.01296 -0.0422 0.01296 " pathEditMode="relative" ptsTypes="AAAAAAAAAAAAAAAAAAAAAAAAAAAAAAAAAAAAAAAAAAAAAAAAAAAAAAAAAAAAAAAAAAAAAAAAAAAAAAAAAAAAAAAAAAAAAAAAAAAAAAAAAAAAAAAAAAAAAAAAAAAAAAAAAAAAAAAAAAAAAAAAAAAAA">
                                      <p:cBhvr>
                                        <p:cTn id="56" dur="6000" fill="hold"/>
                                        <p:tgtEl>
                                          <p:spTgt spid="323"/>
                                        </p:tgtEl>
                                        <p:attrNameLst>
                                          <p:attrName>ppt_x</p:attrName>
                                          <p:attrName>ppt_y</p:attrName>
                                        </p:attrNameLst>
                                      </p:cBhvr>
                                    </p:animMotion>
                                  </p:childTnLst>
                                </p:cTn>
                              </p:par>
                              <p:par>
                                <p:cTn id="57" presetID="0" presetClass="path" presetSubtype="0" repeatCount="indefinite" accel="50000" decel="50000" fill="hold" grpId="0" nodeType="withEffect">
                                  <p:stCondLst>
                                    <p:cond delay="0"/>
                                  </p:stCondLst>
                                  <p:childTnLst>
                                    <p:animMotion origin="layout" path="M 0.00052 -0.00092 L 0.00052 -0.00092 C 0.00026 0.00139 2.1943E-6 0.00371 -0.00026 0.00602 C -0.00039 0.00695 -0.00065 0.00764 -0.00065 0.0088 C -0.00104 0.01134 -0.00143 0.01713 -0.00143 0.01713 C -0.00117 0.01898 -0.00104 0.02083 -0.00065 0.02268 C -0.00052 0.02338 2.1943E-6 0.02384 0.00013 0.02454 C 0.00052 0.02731 0.00091 0.03287 0.00091 0.03287 C 0.00026 0.03541 -0.00013 0.03773 -0.00104 0.03981 C -0.00143 0.04074 -0.00183 0.0412 -0.00222 0.04212 C -0.00209 0.04398 -0.00209 0.04629 -0.00183 0.04814 C -0.0017 0.04976 -0.0013 0.05092 -0.00104 0.05231 C -0.00078 0.05393 -0.00052 0.05555 -0.00026 0.0574 C -0.00104 0.0648 0.00013 0.05856 -0.003 0.0648 C -0.00339 0.06573 -0.00352 0.06689 -0.00378 0.06758 C -0.00404 0.06851 -0.0043 0.06897 -0.00456 0.0699 C -0.00443 0.07128 -0.00443 0.07314 -0.00417 0.07452 C -0.00417 0.07568 -0.00391 0.07638 -0.00378 0.0773 C -0.00365 0.07892 -0.00352 0.08054 -0.00339 0.08239 C -0.00352 0.08424 -0.00352 0.0861 -0.00378 0.08795 C -0.00404 0.08864 -0.00469 0.0891 -0.00495 0.0898 C -0.00521 0.09049 -0.00521 0.09142 -0.00534 0.09211 C -0.0056 0.09304 -0.00586 0.09396 -0.00612 0.09489 C -0.00599 0.09628 -0.00599 0.09767 -0.00573 0.09906 C -0.00573 0.09998 -0.00534 0.10068 -0.00534 0.10183 C -0.00547 0.10415 -0.0056 0.10646 -0.00612 0.10878 C -0.00651 0.1097 -0.00716 0.11016 -0.00769 0.11063 C -0.00782 0.11202 -0.00821 0.11294 -0.00808 0.11433 C -0.00795 0.11711 -0.00729 0.11965 -0.0069 0.12266 L -0.00651 0.12683 C -0.00664 0.12868 -0.00664 0.13053 -0.0069 0.13238 C -0.00703 0.13308 -0.00756 0.13354 -0.00769 0.13423 C -0.00808 0.13539 -0.00847 0.1384 -0.00847 0.13932 C -0.00821 0.14025 -0.00795 0.14141 -0.00769 0.14256 C -0.00756 0.14326 -0.00756 0.14418 -0.00729 0.14488 C -0.00716 0.14557 -0.00677 0.14627 -0.00651 0.14673 C -0.00638 0.14812 -0.00638 0.14928 -0.00612 0.15043 C -0.00612 0.15136 -0.00573 0.15205 -0.00573 0.15321 C -0.00573 0.15784 -0.00625 0.15738 -0.0069 0.16154 C -0.00716 0.16224 -0.00716 0.16339 -0.00729 0.16432 C -0.00703 0.16524 -0.0069 0.16663 -0.00651 0.16756 C -0.00612 0.16918 -0.00495 0.17172 -0.00495 0.17172 C -0.00508 0.17404 -0.00508 0.17658 -0.00534 0.17867 C -0.0056 0.17982 -0.00625 0.18006 -0.00651 0.18098 C -0.00677 0.18144 -0.00677 0.18237 -0.0069 0.18283 C -0.00664 0.18468 -0.00651 0.18677 -0.00612 0.18839 C -0.00573 0.19047 -0.00495 0.19209 -0.00456 0.19394 L -0.00417 0.19626 C -0.0043 0.19764 -0.0043 0.19903 -0.00456 0.20042 C -0.00482 0.20112 -0.00534 0.20158 -0.00573 0.20181 C -0.00729 0.20227 -0.00886 0.20227 -0.01042 0.20227 C -0.01133 0.20343 -0.01342 0.20482 -0.01355 0.20736 C -0.01407 0.21153 -0.01381 0.21616 -0.01394 0.22032 C -0.01407 0.22125 -0.01407 0.22194 -0.01433 0.22264 C -0.01472 0.2231 -0.01511 0.2231 -0.0155 0.2231 C -0.01706 0.22403 -0.01862 0.22449 -0.02019 0.22541 C -0.02149 0.22703 -0.02279 0.22819 -0.02292 0.23143 C -0.02305 0.23328 -0.0224 0.23467 -0.02214 0.23652 C -0.02227 0.23884 -0.02214 0.24161 -0.02253 0.24393 C -0.02279 0.24509 -0.02318 0.24578 -0.0237 0.24624 C -0.02553 0.2474 -0.03308 0.24879 -0.03386 0.24902 C -0.03477 0.24948 -0.03634 0.25041 -0.03699 0.25087 C -0.03764 0.25157 -0.03803 0.25249 -0.03855 0.25319 C -0.03907 0.25365 -0.03959 0.25411 -0.04011 0.25457 C -0.04037 0.25504 -0.0405 0.25619 -0.04089 0.25643 C -0.04193 0.25758 -0.04298 0.25805 -0.04402 0.25874 C -0.04623 0.2599 -0.0474 0.26013 -0.04949 0.26059 C -0.0504 0.26152 -0.05144 0.26198 -0.05222 0.26291 C -0.05274 0.26314 -0.053 0.26383 -0.05339 0.26429 C -0.05418 0.26476 -0.05665 0.26568 -0.05769 0.26638 C -0.06381 0.26568 -0.07006 0.26591 -0.07605 0.26476 C -0.07684 0.26476 -0.07736 0.26337 -0.07801 0.26291 C -0.08387 0.25712 -0.0771 0.26429 -0.0823 0.25781 C -0.08296 0.25712 -0.08361 0.25666 -0.08426 0.25596 C -0.08608 0.25388 -0.08673 0.25226 -0.08934 0.2518 L -0.09207 0.25087 C -0.09246 0.25087 -0.09285 0.25064 -0.09324 0.25041 C -0.09429 0.24948 -0.09637 0.24763 -0.09637 0.24763 C -0.09663 0.24671 -0.09689 0.24601 -0.09715 0.24532 C -0.09793 0.24393 -0.09897 0.243 -0.09949 0.24115 C -0.09975 0.24069 -0.10002 0.23999 -0.10028 0.2393 C -0.10067 0.23837 -0.10067 0.23722 -0.10106 0.23652 C -0.10158 0.23537 -0.10236 0.23513 -0.10301 0.23421 C -0.10509 0.22912 -0.10223 0.23629 -0.10535 0.22958 C -0.10627 0.22773 -0.1077 0.22403 -0.1077 0.22403 C -0.10783 0.2231 -0.10796 0.22241 -0.10809 0.22171 C -0.10835 0.22102 -0.10861 0.22055 -0.10887 0.21986 C -0.10926 0.2187 -0.10965 0.21731 -0.11004 0.21616 C -0.11056 0.21477 -0.11161 0.21199 -0.11161 0.21199 C -0.11265 0.20482 -0.11121 0.21338 -0.11278 0.20736 C -0.11317 0.20598 -0.1133 0.20436 -0.11356 0.2032 C -0.11382 0.20181 -0.11408 0.20088 -0.11434 0.1995 C -0.11447 0.19903 -0.1146 0.19811 -0.11473 0.19764 C -0.11499 0.19672 -0.11525 0.19626 -0.11551 0.19533 C -0.11564 0.19487 -0.11577 0.19394 -0.1159 0.19348 C -0.11629 0.19232 -0.11681 0.19163 -0.11707 0.1907 C -0.11734 0.18954 -0.11734 0.18816 -0.11747 0.187 C -0.1176 0.1863 -0.11773 0.18584 -0.11786 0.18515 C -0.11799 0.18422 -0.11812 0.18306 -0.11825 0.18237 C -0.11851 0.18098 -0.1189 0.18006 -0.11903 0.17867 C -0.11929 0.17797 -0.11929 0.17682 -0.11942 0.17589 C -0.11968 0.1745 -0.11994 0.17334 -0.1202 0.17172 C -0.12059 0.16987 -0.12085 0.16756 -0.12098 0.16571 C -0.12085 0.15691 -0.12085 0.14789 -0.12059 0.13932 C -0.12059 0.13817 -0.12033 0.13747 -0.1202 0.13655 C -0.11955 0.13146 -0.1202 0.1347 -0.11942 0.13099 C -0.11955 0.1259 -0.11968 0.12104 -0.11981 0.11618 C -0.11994 0.11526 -0.11994 0.11433 -0.1202 0.1134 C -0.12085 0.11225 -0.12176 0.11155 -0.12254 0.11063 C -0.12411 0.10901 -0.12333 0.1097 -0.12489 0.10878 C -0.12658 0.10646 -0.12645 0.10646 -0.1284 0.10461 C -0.12893 0.10392 -0.12945 0.10345 -0.12997 0.10322 C -0.13075 0.10253 -0.13231 0.10183 -0.13231 0.10183 C -0.1327 0.10137 -0.13309 0.10068 -0.13348 0.10044 C -0.13387 0.09998 -0.13426 0.09998 -0.13466 0.09952 C -0.13531 0.09906 -0.1357 0.09813 -0.13622 0.09767 C -0.13986 0.09396 -0.13479 0.10021 -0.13856 0.09535 C -0.1396 0.0942 -0.14065 0.09258 -0.14169 0.09119 C -0.14234 0.09072 -0.14299 0.0898 -0.14364 0.08934 C -0.14416 0.08864 -0.14468 0.08841 -0.1452 0.08795 C -0.14598 0.08702 -0.14677 0.0861 -0.14755 0.08517 C -0.14794 0.08471 -0.14833 0.08378 -0.14872 0.08378 L -0.15067 0.08286 C -0.15106 0.08239 -0.15158 0.0817 -0.15184 0.081 C -0.15263 0.07869 -0.15211 0.07406 -0.15184 0.07267 C -0.15171 0.07152 -0.15106 0.07082 -0.15067 0.0699 C -0.15015 0.06851 -0.14989 0.06642 -0.14911 0.06573 C -0.14846 0.0648 -0.14781 0.06411 -0.14716 0.06342 C -0.14677 0.06318 -0.14638 0.06318 -0.14598 0.06295 C -0.14533 0.06249 -0.14468 0.0618 -0.14403 0.06156 C -0.14364 0.0611 -0.14325 0.0611 -0.14286 0.06064 C -0.14234 0.06041 -0.14182 0.05971 -0.1413 0.05925 C -0.14052 0.05902 -0.13973 0.05902 -0.13895 0.05879 C -0.13791 0.05832 -0.13687 0.05786 -0.13583 0.0574 C -0.13505 0.05694 -0.13348 0.05601 -0.13348 0.05601 C -0.13309 0.05555 -0.13283 0.05485 -0.13231 0.05462 C -0.13153 0.05393 -0.12997 0.05323 -0.12997 0.05323 C -0.12632 0.04837 -0.13049 0.05346 -0.12684 0.04953 C -0.12606 0.04884 -0.12528 0.04768 -0.1245 0.04675 C -0.12385 0.04606 -0.1232 0.0456 -0.12254 0.0449 C -0.12189 0.04398 -0.12124 0.04282 -0.12059 0.04212 C -0.11994 0.0412 -0.11929 0.04074 -0.11864 0.03981 C -0.11577 0.0368 -0.11968 0.0405 -0.11434 0.03564 C -0.11239 0.03402 -0.1133 0.03472 -0.11161 0.03379 C -0.11082 0.03287 -0.11017 0.03148 -0.10926 0.03102 C -0.10548 0.0287 -0.11134 0.03217 -0.10653 0.0287 C -0.10575 0.02824 -0.10418 0.02731 -0.10418 0.02731 C -0.1021 0.02384 -0.10405 0.02662 -0.10145 0.02407 C -0.10067 0.02315 -0.10002 0.02176 -0.0991 0.0213 C -0.09871 0.02083 -0.09832 0.02083 -0.09793 0.02037 C -0.09741 0.02014 -0.09702 0.01944 -0.09637 0.01898 C -0.09533 0.01852 -0.09429 0.01829 -0.09324 0.01759 L -0.09207 0.01713 C -0.08921 0.01343 -0.09285 0.01759 -0.08934 0.01482 C -0.08895 0.01458 -0.08869 0.01389 -0.08816 0.01343 C -0.08751 0.01296 -0.08686 0.01273 -0.08621 0.01204 C -0.08517 0.01088 -0.08426 0.00926 -0.08309 0.00787 L -0.08074 0.0051 C -0.08035 0.00463 -0.07996 0.0044 -0.07957 0.00371 C -0.07918 0.00324 -0.07892 0.00232 -0.0784 0.00186 C -0.07579 -0.00185 -0.07684 -4.17033E-6 -0.07449 -0.00231 C -0.07241 -0.00462 -0.07436 -0.00324 -0.07215 -0.00462 C -0.06655 -0.01203 -0.07358 -0.003 -0.06941 -0.0074 C -0.06889 -0.00786 -0.0685 -0.00879 -0.06785 -0.00925 C -0.06459 -0.01296 -0.06785 -0.00902 -0.06511 -0.01157 C -0.06472 -0.0118 -0.06446 -0.01249 -0.06394 -0.01296 C -0.06329 -0.01342 -0.06238 -0.01365 -0.0616 -0.01434 C -0.06082 -0.01481 -0.05952 -0.01596 -0.05847 -0.0162 C -0.05782 -0.01666 -0.05717 -0.01666 -0.05652 -0.01712 C -0.05574 -0.01735 -0.05509 -0.01805 -0.05418 -0.01851 C -0.05366 -0.01851 -0.05313 -0.01874 -0.05261 -0.01897 C -0.0504 -0.02036 -0.05261 -0.0192 -0.05027 -0.02129 C -0.05001 -0.02152 -0.04949 -0.02175 -0.0491 -0.02175 C -0.04819 -0.02175 -0.04701 -0.02244 -0.04636 -0.02129 C -0.04597 -0.02036 -0.04727 -0.0155 -0.04753 -0.01481 C -0.04793 -0.01434 -0.04832 -0.01458 -0.04871 -0.01434 C -0.04936 -0.01388 -0.04975 -0.01319 -0.05027 -0.01296 C -0.05066 -0.01249 -0.05105 -0.01226 -0.05144 -0.01203 C -0.05274 -0.01157 -0.05366 -0.01134 -0.05496 -0.01064 C -0.05574 -0.00972 -0.05717 -0.00948 -0.0573 -0.00786 L -0.05769 -0.00509 " pathEditMode="relative" ptsTypes="AAAAAAAAAAAAAAAAAAAAAAAAAAAAAAAAAAAAAAAAAAAAAAAAAAAAAAAAAAAAAAAAAAAAAAAAAAAAAAAAAAAAAAAAAAAAAAAAAAAAAAAAAAAAAAAAAAAAAAAAAAAAAAAAAAAAAAAAAAAAAAAAAAAAAAAAAAAAAAAAAAAAAAAAAAAAAAAAAAAAA">
                                      <p:cBhvr>
                                        <p:cTn id="58" dur="6000" fill="hold"/>
                                        <p:tgtEl>
                                          <p:spTgt spid="324"/>
                                        </p:tgtEl>
                                        <p:attrNameLst>
                                          <p:attrName>ppt_x</p:attrName>
                                          <p:attrName>ppt_y</p:attrName>
                                        </p:attrNameLst>
                                      </p:cBhvr>
                                    </p:animMotion>
                                  </p:childTnLst>
                                </p:cTn>
                              </p:par>
                              <p:par>
                                <p:cTn id="59" presetID="0" presetClass="path" presetSubtype="0" repeatCount="indefinite" accel="50000" decel="50000" fill="hold" grpId="0" nodeType="withEffect">
                                  <p:stCondLst>
                                    <p:cond delay="0"/>
                                  </p:stCondLst>
                                  <p:childTnLst>
                                    <p:animMotion origin="layout" path="M 0.00052 -0.00047 L 0.00052 -0.00047 C -0.00013 0.00046 -0.00078 0.00162 -0.0013 0.00277 C -0.00156 0.00301 -0.00195 0.00324 -0.00208 0.0037 C -0.00234 0.00416 -0.00247 0.00486 -0.0026 0.00555 C -0.00286 0.00601 -0.00299 0.00648 -0.00313 0.00694 C -0.0043 0.00902 -0.00404 0.0074 -0.00495 0.01111 C -0.00521 0.01157 -0.00534 0.01226 -0.00547 0.01296 C -0.00573 0.01342 -0.00612 0.01365 -0.00625 0.01435 C -0.00651 0.01458 -0.00664 0.01527 -0.00677 0.01573 C -0.0069 0.0162 -0.0069 0.01689 -0.00703 0.01759 C -0.00729 0.01805 -0.00768 0.01828 -0.00781 0.01897 C -0.00846 0.02013 -0.00833 0.02013 -0.00859 0.02175 C -0.00846 0.02638 -0.00872 0.02893 -0.00807 0.03286 C -0.00781 0.03517 -0.00794 0.03332 -0.00729 0.03564 C -0.00729 0.03587 -0.00716 0.03656 -0.00703 0.03703 C -0.0069 0.03749 -0.00677 0.03818 -0.00651 0.03888 C -0.00651 0.03911 -0.00638 0.03957 -0.00625 0.04027 C -0.00573 0.04374 -0.00586 0.04327 -0.00547 0.04675 C -0.0056 0.05045 -0.0056 0.05415 -0.00573 0.05785 C -0.00586 0.05924 -0.00677 0.06086 -0.00703 0.06202 C -0.00729 0.06248 -0.00742 0.06318 -0.00755 0.06387 C -0.00781 0.06433 -0.0082 0.06457 -0.00833 0.06526 C -0.00899 0.06642 -0.00886 0.06642 -0.00912 0.06804 C -0.00925 0.06896 -0.00938 0.07012 -0.00938 0.07128 C -0.00951 0.07174 -0.00964 0.07197 -0.00964 0.07267 C -0.01029 0.07637 -0.00964 0.07336 -0.01016 0.07683 C -0.01029 0.07729 -0.01042 0.07753 -0.01042 0.07822 C -0.01068 0.08007 -0.01068 0.08123 -0.01094 0.08331 C -0.01133 0.08563 -0.01159 0.08563 -0.01172 0.08794 C -0.01185 0.08887 -0.01198 0.09002 -0.01198 0.09118 C -0.01211 0.09488 -0.01224 0.09835 -0.01224 0.10229 C -0.01224 0.12173 -0.01172 0.11155 -0.01224 0.12913 C -0.01237 0.13075 -0.01276 0.13261 -0.01302 0.13423 C -0.01315 0.13469 -0.01328 0.13492 -0.01328 0.13561 C -0.01341 0.13631 -0.01354 0.137 -0.01354 0.13793 C -0.01445 0.14395 -0.01315 0.1333 -0.01406 0.14117 C -0.01432 0.14302 -0.01445 0.14418 -0.01459 0.14626 C -0.01459 0.15089 -0.01511 0.16038 -0.01406 0.16709 C -0.01406 0.16755 -0.01393 0.16801 -0.0138 0.16848 C -0.01315 0.17658 -0.01393 0.16801 -0.01328 0.17357 C -0.01328 0.17426 -0.01315 0.17542 -0.01302 0.17635 C -0.01302 0.17681 -0.01289 0.17704 -0.01276 0.17773 C -0.01263 0.17889 -0.01237 0.18005 -0.01224 0.18144 C -0.01198 0.18468 -0.01211 0.18329 -0.01172 0.18607 C -0.01185 0.19069 -0.01185 0.19555 -0.01198 0.20041 C -0.01211 0.20157 -0.0125 0.20203 -0.01276 0.20319 C -0.01289 0.20342 -0.01302 0.20412 -0.01302 0.20458 C -0.01328 0.20504 -0.01341 0.20551 -0.01354 0.20597 C -0.01445 0.20782 -0.01419 0.20736 -0.01511 0.20921 C -0.01563 0.21152 -0.01511 0.20967 -0.01615 0.21199 C -0.0168 0.21314 -0.01667 0.21361 -0.01745 0.21476 C -0.01771 0.21499 -0.0181 0.21476 -0.01823 0.21522 C -0.01888 0.21569 -0.0194 0.21638 -0.01979 0.21708 C -0.02018 0.21754 -0.02058 0.218 -0.02084 0.21846 C -0.02136 0.21893 -0.02201 0.21939 -0.0224 0.22032 C -0.02344 0.22194 -0.02292 0.22124 -0.02396 0.22263 C -0.02448 0.22494 -0.02409 0.22356 -0.02526 0.2268 L -0.02578 0.22818 C -0.02591 0.22888 -0.02604 0.22957 -0.02604 0.2305 C -0.02618 0.23096 -0.02631 0.23166 -0.02631 0.23235 C -0.02631 0.23397 -0.02631 0.23559 -0.02604 0.23744 C -0.02604 0.2379 -0.02578 0.23837 -0.02552 0.23883 C -0.02552 0.23929 -0.02539 0.23999 -0.02526 0.24068 C -0.02513 0.24114 -0.025 0.24184 -0.02474 0.24253 C -0.02474 0.24276 -0.02461 0.24346 -0.02448 0.24392 C -0.02461 0.24577 -0.02461 0.24786 -0.02474 0.24994 C -0.02487 0.2504 -0.02513 0.25063 -0.02526 0.25133 C -0.02631 0.2548 -0.02409 0.24994 -0.02709 0.25549 L -0.02709 0.25549 C -0.02735 0.25596 -0.02761 0.25665 -0.02787 0.25734 C -0.02826 0.25758 -0.02865 0.25781 -0.02891 0.25827 C -0.03008 0.2592 -0.02943 0.25896 -0.03047 0.25966 C -0.03125 0.25989 -0.03256 0.26058 -0.03256 0.26058 C -0.03373 0.26035 -0.0349 0.26058 -0.03594 0.26012 C -0.03646 0.25989 -0.03646 0.25873 -0.03672 0.25827 C -0.03698 0.25781 -0.03724 0.25758 -0.0375 0.25734 C -0.03985 0.25734 -0.04206 0.25734 -0.04428 0.25781 C -0.04467 0.25781 -0.04493 0.25804 -0.04506 0.25827 C -0.04558 0.2585 -0.04597 0.25873 -0.04636 0.2592 C -0.04675 0.2592 -0.04714 0.25943 -0.0474 0.25966 C -0.04779 0.25989 -0.04818 0.26012 -0.04844 0.26058 C -0.0487 0.26058 -0.04909 0.26082 -0.04922 0.26105 C -0.04962 0.26128 -0.04975 0.26151 -0.05001 0.26197 C -0.0504 0.2622 -0.05079 0.26244 -0.05105 0.2629 C -0.05222 0.26382 -0.05326 0.26475 -0.05417 0.26614 C -0.05495 0.26706 -0.05574 0.26822 -0.05652 0.26892 C -0.05704 0.26915 -0.05756 0.26938 -0.05808 0.26984 C -0.05821 0.26984 -0.05964 0.27192 -0.0599 0.27216 C -0.06042 0.27239 -0.06251 0.27354 -0.06329 0.27401 C -0.06511 0.27447 -0.06654 0.27447 -0.06824 0.27493 C -0.06863 0.2747 -0.06902 0.27447 -0.06928 0.27447 C -0.06967 0.27401 -0.07006 0.27378 -0.07032 0.27354 C -0.07058 0.27331 -0.07084 0.27308 -0.0711 0.27308 C -0.07188 0.27169 -0.07214 0.27123 -0.07293 0.2703 C -0.07332 0.26984 -0.07371 0.26961 -0.07397 0.26938 C -0.07436 0.26892 -0.07449 0.26868 -0.07475 0.26845 C -0.07514 0.26799 -0.07553 0.26776 -0.07579 0.26753 C -0.07618 0.26706 -0.07644 0.26683 -0.07657 0.2666 C -0.07696 0.26614 -0.07735 0.26544 -0.07761 0.26521 C -0.07813 0.26475 -0.07866 0.26429 -0.07918 0.26429 C -0.07996 0.26406 -0.08087 0.26382 -0.08152 0.26382 C -0.08217 0.26359 -0.08256 0.26336 -0.08308 0.26336 C -0.08386 0.26313 -0.08478 0.2629 -0.08543 0.2629 C -0.08634 0.26244 -0.08803 0.26197 -0.08803 0.26197 C -0.08842 0.26151 -0.08881 0.26128 -0.08907 0.26105 C -0.08959 0.26058 -0.09025 0.26058 -0.09064 0.26012 C -0.09155 0.25896 -0.09155 0.25896 -0.09246 0.25827 C -0.0935 0.25734 -0.09441 0.25688 -0.09532 0.25596 C -0.09572 0.25549 -0.09585 0.2548 -0.09611 0.25457 C -0.09728 0.25272 -0.0965 0.2541 -0.09767 0.25318 C -0.09832 0.25248 -0.0991 0.25133 -0.09949 0.25086 C -0.1004 0.24971 -0.10118 0.24948 -0.1021 0.24901 C -0.10236 0.24878 -0.10275 0.24855 -0.10288 0.24855 C -0.10639 0.24531 -0.1021 0.24901 -0.1047 0.24716 C -0.10587 0.24624 -0.10626 0.24554 -0.10731 0.24438 C -0.10757 0.24392 -0.10796 0.24369 -0.10809 0.24346 C -0.10861 0.24253 -0.10913 0.24161 -0.10965 0.24114 C -0.11004 0.24068 -0.11043 0.24068 -0.11069 0.24068 C -0.11095 0.24022 -0.11108 0.23952 -0.11121 0.23929 C -0.11264 0.23721 -0.1116 0.24068 -0.11251 0.23744 C -0.11291 0.23605 -0.1133 0.2349 -0.11356 0.23374 C -0.11382 0.23304 -0.11408 0.23235 -0.11408 0.23189 C -0.1146 0.22865 -0.11421 0.23119 -0.11486 0.22772 C -0.11499 0.22726 -0.11512 0.22656 -0.11512 0.22633 C -0.11538 0.22564 -0.11551 0.22541 -0.11564 0.22494 C -0.11603 0.22379 -0.11603 0.22286 -0.11616 0.2217 C -0.11668 0.21962 -0.11668 0.22008 -0.1172 0.21846 C -0.11864 0.2143 -0.11707 0.21846 -0.11824 0.21522 C -0.11837 0.21453 -0.11864 0.21245 -0.11877 0.21199 C -0.11903 0.21129 -0.11916 0.21106 -0.11929 0.2106 C -0.1202 0.20412 -0.1189 0.21268 -0.12007 0.20736 C -0.12085 0.20412 -0.12059 0.20389 -0.12085 0.20088 C -0.12111 0.19949 -0.12163 0.19764 -0.12189 0.19671 C -0.12202 0.19579 -0.12202 0.19509 -0.12215 0.1944 C -0.12228 0.1937 -0.12254 0.19347 -0.12267 0.19301 C -0.12293 0.19231 -0.12306 0.19162 -0.12319 0.19116 C -0.12436 0.1863 -0.12306 0.19023 -0.1245 0.18607 C -0.12463 0.18514 -0.12476 0.18398 -0.12476 0.18329 C -0.12489 0.18259 -0.12502 0.18236 -0.12502 0.1819 C -0.12567 0.16408 -0.12436 0.17125 -0.12554 0.16477 C -0.12567 0.16292 -0.12593 0.15829 -0.12606 0.15644 C -0.12619 0.15575 -0.12632 0.15505 -0.12632 0.15459 C -0.12645 0.15112 -0.12645 0.14765 -0.12658 0.14441 C -0.12671 0.14371 -0.12684 0.14348 -0.12684 0.14302 C -0.12684 0.13677 -0.12697 0.13747 -0.12632 0.13376 C -0.12645 0.13284 -0.12658 0.13191 -0.12658 0.13099 C -0.12671 0.12983 -0.12684 0.12867 -0.12684 0.12775 C -0.12723 0.12497 -0.12736 0.12451 -0.12762 0.12265 C -0.12775 0.1215 -0.12775 0.12034 -0.12788 0.11941 C -0.12814 0.11849 -0.12892 0.1171 -0.12918 0.11664 C -0.12931 0.11617 -0.12931 0.11548 -0.12944 0.11525 C -0.12996 0.11409 -0.13127 0.11386 -0.13179 0.1134 C -0.13426 0.11108 -0.13322 0.11178 -0.13491 0.11108 C -0.13517 0.11062 -0.13543 0.11016 -0.13569 0.11016 C -0.13648 0.10969 -0.13778 0.10923 -0.13778 0.10923 C -0.1383 0.10854 -0.13882 0.10784 -0.13934 0.10738 C -0.13986 0.10692 -0.14051 0.10692 -0.1409 0.10645 C -0.14286 0.10414 -0.14195 0.10483 -0.14377 0.10368 C -0.14403 0.10321 -0.14429 0.10252 -0.14455 0.10229 C -0.14507 0.10183 -0.14546 0.10183 -0.14585 0.10183 C -0.14624 0.10159 -0.14637 0.10136 -0.14663 0.10136 C -0.14768 0.09882 -0.14663 0.1009 -0.1482 0.09905 C -0.14898 0.09812 -0.15093 0.09511 -0.15184 0.09442 C -0.15223 0.09396 -0.15262 0.09373 -0.15288 0.09349 C -0.15327 0.09303 -0.15367 0.09234 -0.15393 0.09211 C -0.15419 0.09164 -0.15458 0.09164 -0.15471 0.09164 C -0.15536 0.09095 -0.15588 0.09002 -0.15627 0.08933 C -0.15653 0.08887 -0.15666 0.0884 -0.15679 0.08794 C -0.15757 0.08285 -0.15666 0.08863 -0.15757 0.0847 C -0.15783 0.08377 -0.15796 0.08285 -0.15809 0.08192 L -0.15835 0.08053 C -0.15835 0.07938 -0.15822 0.07822 -0.15809 0.07729 C -0.15809 0.0766 -0.15809 0.07614 -0.15783 0.07591 C -0.15744 0.07498 -0.15679 0.07452 -0.15627 0.07405 C -0.15601 0.07359 -0.15588 0.07313 -0.15549 0.07313 C -0.15523 0.0729 -0.15497 0.0729 -0.15471 0.07267 C -0.15419 0.07197 -0.1538 0.07105 -0.15314 0.07081 C -0.15288 0.07058 -0.15262 0.07058 -0.15236 0.07035 C -0.15184 0.06966 -0.15132 0.06896 -0.1508 0.0685 C -0.15054 0.06804 -0.15041 0.06757 -0.15002 0.06757 C -0.1495 0.06711 -0.14898 0.06711 -0.14846 0.06665 C -0.14794 0.06595 -0.14755 0.06503 -0.14689 0.0648 C -0.14494 0.06341 -0.14741 0.06503 -0.14533 0.06341 C -0.1452 0.06318 -0.14481 0.06318 -0.14455 0.06295 C -0.14403 0.06225 -0.14351 0.06156 -0.14299 0.06109 C -0.14273 0.06063 -0.1426 0.0604 -0.14221 0.06017 C -0.14195 0.05971 -0.14155 0.05947 -0.14116 0.05924 C -0.14103 0.05901 -0.14064 0.05878 -0.14038 0.05878 C -0.14012 0.05832 -0.13999 0.05785 -0.1396 0.05785 C -0.13921 0.05739 -0.13856 0.05716 -0.13804 0.05693 C -0.137 0.05623 -0.13765 0.05647 -0.13622 0.056 C -0.134 0.05323 -0.13687 0.05647 -0.13465 0.05461 C -0.13439 0.05415 -0.13426 0.05369 -0.13387 0.05369 C -0.13348 0.05323 -0.13309 0.05323 -0.13257 0.05323 C -0.13231 0.05299 -0.13192 0.05276 -0.13153 0.05276 C -0.12931 0.04999 -0.13218 0.05323 -0.12996 0.05137 C -0.1297 0.05091 -0.12944 0.05068 -0.12918 0.05045 C -0.12853 0.04952 -0.12788 0.04837 -0.1271 0.04767 C -0.12489 0.04489 -0.12775 0.04813 -0.12554 0.04628 C -0.12528 0.04582 -0.12515 0.04559 -0.12476 0.04536 C -0.1245 0.04489 -0.1241 0.04466 -0.12371 0.04443 C -0.12345 0.04397 -0.12332 0.04351 -0.12293 0.04351 C -0.12254 0.04304 -0.12137 0.04258 -0.12137 0.04258 C -0.12111 0.04212 -0.12098 0.04142 -0.12059 0.04119 C -0.12046 0.04073 -0.12007 0.04073 -0.11981 0.04073 C -0.11955 0.04027 -0.11916 0.04003 -0.11877 0.0398 C -0.1185 0.03934 -0.11824 0.03911 -0.11798 0.03888 C -0.11772 0.03841 -0.11733 0.03772 -0.11694 0.03749 C -0.11681 0.03703 -0.11642 0.03703 -0.11616 0.03703 C -0.11551 0.03633 -0.11473 0.03587 -0.11408 0.03517 C -0.11382 0.03471 -0.11369 0.03448 -0.1133 0.03425 C -0.11238 0.03309 -0.11134 0.0324 -0.11017 0.03193 C -0.10991 0.03147 -0.10952 0.03078 -0.10913 0.03055 C -0.109 0.03008 -0.10861 0.03031 -0.10835 0.03008 C -0.10809 0.02962 -0.10796 0.02893 -0.10757 0.02869 C -0.10718 0.028 -0.10652 0.02823 -0.106 0.02777 C -0.10418 0.02545 -0.10652 0.02823 -0.10418 0.02592 C -0.10392 0.02545 -0.10379 0.02522 -0.1034 0.02499 C -0.10327 0.02476 -0.10288 0.02453 -0.10262 0.02453 C -0.10236 0.02407 -0.10197 0.02383 -0.10158 0.0236 C -0.10132 0.02314 -0.10118 0.02291 -0.10079 0.02268 C -0.10066 0.02245 -0.10027 0.02221 -0.10001 0.02221 C -0.09806 0.02036 -0.10053 0.02198 -0.09845 0.02083 C -0.09676 0.01759 -0.09871 0.02059 -0.09689 0.01897 C -0.09663 0.01851 -0.09624 0.01782 -0.09585 0.01759 C -0.09572 0.01712 -0.09545 0.01689 -0.09506 0.01666 C -0.0948 0.0162 -0.09441 0.01597 -0.09402 0.01573 L -0.09168 0.01296 C -0.09142 0.01249 -0.09116 0.01226 -0.0909 0.01203 C -0.09038 0.01087 -0.09012 0.01018 -0.08933 0.00972 C -0.0892 0.00949 -0.08881 0.00925 -0.08855 0.00925 C -0.08829 0.00879 -0.08803 0.00856 -0.08777 0.00833 C -0.08751 0.00787 -0.08712 0.00717 -0.08673 0.00694 C -0.08634 0.00648 -0.08569 0.00648 -0.08517 0.00601 C -0.08491 0.00555 -0.08465 0.00532 -0.08439 0.00509 C -0.08413 0.00463 -0.084 0.00393 -0.0836 0.0037 C -0.08347 0.00324 -0.08308 0.00324 -0.08282 0.00324 C -0.08035 -0.00023 -0.08308 0.00301 -0.081 0.00139 C -0.08074 0.00092 -0.08061 0.00046 -0.08022 0.00046 C -0.07983 2.95996E-6 -0.07918 -0.00023 -0.07866 -0.00047 C -0.0784 -0.00093 -0.078 -0.00116 -0.07761 -0.00139 C -0.07748 -0.00162 -0.07709 -0.00185 -0.07683 -0.00185 C -0.07657 -0.00232 -0.07644 -0.00255 -0.07605 -0.00278 C -0.07592 -0.00301 -0.07553 -0.00324 -0.07527 -0.00324 C -0.07501 -0.00371 -0.07488 -0.00394 -0.07449 -0.00417 C -0.0728 -0.00602 -0.07423 -0.00463 -0.07267 -0.00556 C -0.07241 -0.00602 -0.07201 -0.00625 -0.07162 -0.00648 C -0.07136 -0.00671 -0.07097 -0.00695 -0.07058 -0.00695 C -0.07019 -0.00741 -0.0698 -0.00764 -0.06928 -0.00787 C -0.06837 -0.00857 -0.06837 -0.00833 -0.06746 -0.0088 C -0.0672 -0.00926 -0.06681 -0.00949 -0.06641 -0.00972 C -0.06628 -0.00995 -0.06589 -0.01019 -0.06563 -0.01019 C -0.06537 -0.01065 -0.06524 -0.01111 -0.06485 -0.01111 C -0.06446 -0.01157 -0.06381 -0.01181 -0.06329 -0.01204 C -0.06303 -0.01227 -0.06277 -0.01227 -0.06251 -0.0125 C -0.05951 -0.0162 -0.06212 -0.01343 -0.06016 -0.01481 C -0.0599 -0.01528 -0.05951 -0.01551 -0.05912 -0.01574 C -0.05886 -0.01597 -0.05847 -0.0162 -0.05808 -0.0162 C -0.05782 -0.01643 -0.05769 -0.01667 -0.0573 -0.01667 C -0.05665 -0.0169 -0.056 -0.01713 -0.05522 -0.01713 C -0.05482 -0.01736 -0.05443 -0.01759 -0.05391 -0.01759 C -0.05404 -0.01435 -0.05404 -0.01111 -0.05417 -0.00787 C -0.0543 -0.00741 -0.05456 -0.00718 -0.05469 -0.00648 C -0.05587 -0.00278 -0.05404 -0.00787 -0.05548 -0.00371 C -0.056 -0.0007 -0.05613 2.95996E-6 -0.05548 0.00463 C -0.05548 0.00509 -0.05495 0.00509 -0.05469 0.00555 C -0.05456 0.00601 -0.05443 0.00625 -0.05417 0.00694 C -0.05378 0.00856 -0.05417 0.00949 -0.05287 0.01111 L -0.05209 0.01203 C -0.05196 0.01296 -0.05157 0.01365 -0.05157 0.01481 C -0.0517 0.01527 -0.05196 0.01759 -0.05209 0.01851 C -0.05248 0.01944 -0.05274 0.02036 -0.05313 0.02129 C -0.05378 0.02221 -0.05417 0.02268 -0.05443 0.02407 C -0.05456 0.0243 -0.05469 0.02499 -0.05469 0.02545 C -0.05443 0.02684 -0.05469 0.02638 -0.05417 0.02731 " pathEditMode="relative"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60" dur="6000" fill="hold"/>
                                        <p:tgtEl>
                                          <p:spTgt spid="325"/>
                                        </p:tgtEl>
                                        <p:attrNameLst>
                                          <p:attrName>ppt_x</p:attrName>
                                          <p:attrName>ppt_y</p:attrName>
                                        </p:attrNameLst>
                                      </p:cBhvr>
                                    </p:animMotion>
                                  </p:childTnLst>
                                </p:cTn>
                              </p:par>
                              <p:par>
                                <p:cTn id="61" presetID="0" presetClass="path" presetSubtype="0" repeatCount="indefinite" accel="50000" decel="50000" fill="hold" grpId="0" nodeType="withEffect">
                                  <p:stCondLst>
                                    <p:cond delay="0"/>
                                  </p:stCondLst>
                                  <p:childTnLst>
                                    <p:animMotion origin="layout" path="M 0 0 L 0 0 C -0.00065 0.00139 -0.00104 0.00278 -0.00169 0.00416 C -0.00221 0.00555 -0.00299 0.00671 -0.00351 0.00833 C -0.00417 0.01064 -0.00378 0.00949 -0.00482 0.01203 C -0.00521 0.01458 -0.00469 0.01226 -0.00612 0.01574 C -0.00638 0.01643 -0.00664 0.01712 -0.0069 0.01805 C -0.0069 0.01828 -0.0069 0.01898 -0.00716 0.01944 C -0.00729 0.0199 -0.00768 0.02013 -0.00794 0.02083 C -0.0082 0.02129 -0.00846 0.02198 -0.00872 0.02268 C -0.00898 0.0236 -0.00924 0.02499 -0.00977 0.02592 C -0.0099 0.02615 -0.01029 0.02638 -0.01055 0.02684 C -0.01198 0.03078 -0.01016 0.02569 -0.01133 0.02962 C -0.01146 0.03008 -0.01159 0.03032 -0.01185 0.03101 C -0.01315 0.03494 -0.01159 0.03078 -0.01289 0.03425 C -0.01276 0.03703 -0.01276 0.04004 -0.01263 0.04304 C -0.01237 0.04559 -0.01211 0.04536 -0.01159 0.04721 C -0.0099 0.05207 -0.0125 0.0449 -0.01003 0.05184 C -0.00977 0.0523 -0.0095 0.05253 -0.0095 0.05323 C -0.00924 0.05415 -0.00898 0.05485 -0.00898 0.056 C -0.00859 0.05878 -0.00885 0.05739 -0.00846 0.05971 C -0.00846 0.06156 -0.00846 0.06364 -0.00872 0.06572 L -0.0095 0.06989 L -0.01003 0.07267 L -0.01029 0.07406 C -0.01016 0.07544 -0.01003 0.07706 -0.01003 0.07868 C -0.0099 0.07915 -0.00964 0.08123 -0.0095 0.08192 C -0.00924 0.08239 -0.00911 0.08308 -0.00898 0.08378 C -0.00885 0.08447 -0.00872 0.08516 -0.00872 0.08609 C -0.00859 0.08655 -0.00846 0.08678 -0.00846 0.08748 C -0.00781 0.09303 -0.00846 0.08933 -0.00794 0.09257 C -0.00781 0.09627 -0.00794 0.10646 -0.00742 0.11247 C -0.00716 0.11386 -0.00703 0.11525 -0.0069 0.11664 C -0.0069 0.12034 -0.0069 0.12428 -0.00716 0.12821 C -0.00716 0.12867 -0.00729 0.1289 -0.00742 0.1296 C -0.00742 0.13006 -0.00755 0.13076 -0.00768 0.13145 C -0.00755 0.134 -0.00755 0.13654 -0.00742 0.13932 C -0.00729 0.14048 -0.00703 0.1421 -0.0069 0.14348 C -0.00677 0.14418 -0.00664 0.14487 -0.00664 0.1458 C -0.00651 0.14626 -0.00638 0.14649 -0.00638 0.14719 C -0.00625 0.14765 -0.00612 0.14834 -0.00612 0.14904 C -0.00599 0.15182 -0.00586 0.15482 -0.00586 0.15783 C -0.00586 0.15922 -0.00599 0.16038 -0.00612 0.162 C -0.00612 0.16362 -0.00625 0.1657 -0.00638 0.16755 C -0.00638 0.1738 -0.00638 0.18005 -0.00664 0.18653 C -0.00664 0.18722 -0.00677 0.18792 -0.0069 0.18884 C -0.00768 0.20805 -0.00638 0.1944 -0.00742 0.20042 C -0.00742 0.20088 -0.00768 0.20273 -0.00794 0.20366 C -0.00807 0.20412 -0.0082 0.20435 -0.00846 0.20504 C -0.00911 0.20759 -0.00794 0.20504 -0.0095 0.20782 C -0.01003 0.21083 -0.00924 0.20713 -0.01055 0.21106 C -0.01068 0.21129 -0.01055 0.21199 -0.01081 0.21245 C -0.01237 0.21777 -0.01107 0.21314 -0.01263 0.21661 C -0.01419 0.22032 -0.01289 0.21847 -0.01445 0.22032 C -0.01537 0.22286 -0.01445 0.22055 -0.01576 0.22263 C -0.01602 0.22286 -0.01615 0.22356 -0.01654 0.22402 C -0.01719 0.22471 -0.01823 0.22495 -0.01914 0.22541 C -0.01966 0.22564 -0.02018 0.22587 -0.0207 0.22633 L -0.02227 0.22726 C -0.025 0.22888 -0.0207 0.2261 -0.02383 0.22865 C -0.02422 0.22888 -0.02487 0.22911 -0.02539 0.22957 L -0.02696 0.2305 C -0.02722 0.2305 -0.02735 0.23073 -0.02774 0.23096 C -0.028 0.23096 -0.02839 0.23119 -0.02878 0.23143 C -0.02917 0.23143 -0.02956 0.23166 -0.03008 0.23189 C -0.03034 0.23189 -0.03047 0.23212 -0.03086 0.23235 C -0.03125 0.23235 -0.03164 0.23258 -0.03216 0.23281 C -0.03242 0.23281 -0.03255 0.23305 -0.03295 0.23328 C -0.03321 0.23328 -0.0336 0.23351 -0.03399 0.23374 C -0.03425 0.23397 -0.03464 0.2342 -0.03503 0.23467 C -0.03568 0.23513 -0.03659 0.23536 -0.03737 0.23605 C -0.03763 0.23629 -0.03802 0.23652 -0.03841 0.23698 C -0.03985 0.23791 -0.03841 0.23652 -0.03998 0.23837 C -0.04206 0.24392 -0.03881 0.23559 -0.04128 0.24068 C -0.04375 0.24577 -0.04115 0.24115 -0.04284 0.24531 C -0.04336 0.2467 -0.04388 0.2467 -0.04467 0.24809 C -0.04519 0.24901 -0.04597 0.24994 -0.04649 0.25133 C -0.04662 0.25179 -0.04675 0.25225 -0.04701 0.25272 C -0.04727 0.25318 -0.04766 0.25387 -0.04805 0.25457 C -0.04857 0.25573 -0.04857 0.25619 -0.04909 0.25781 C -0.04935 0.25873 -0.04974 0.25966 -0.05014 0.26059 L -0.05066 0.26197 C -0.05079 0.26244 -0.05092 0.26267 -0.05118 0.26336 C -0.05144 0.26452 -0.0517 0.26591 -0.05222 0.26707 C -0.05287 0.26869 -0.05339 0.27007 -0.05456 0.27169 C -0.05482 0.27216 -0.05521 0.27262 -0.0556 0.27308 C -0.05573 0.27331 -0.05613 0.27331 -0.05639 0.27355 C -0.05691 0.27378 -0.0573 0.27447 -0.05795 0.27493 C -0.0586 0.27517 -0.05925 0.27517 -0.06003 0.2754 C -0.06029 0.2754 -0.06068 0.27563 -0.06107 0.27586 C -0.06733 0.27563 -0.07358 0.27563 -0.07983 0.2754 C -0.08035 0.27517 -0.08139 0.27424 -0.08217 0.27401 C -0.08256 0.27378 -0.08295 0.27355 -0.08347 0.27355 C -0.08438 0.27308 -0.0853 0.27216 -0.08634 0.27169 C -0.0866 0.27146 -0.08764 0.271 -0.08816 0.27077 C -0.08842 0.27031 -0.08855 0.26984 -0.08894 0.26984 C -0.08933 0.26938 -0.09116 0.26892 -0.09155 0.26892 C -0.09467 0.26591 -0.09011 0.26984 -0.09389 0.26753 C -0.09558 0.26637 -0.09493 0.26637 -0.09624 0.26521 C -0.0965 0.26475 -0.09689 0.26452 -0.09728 0.26429 C -0.0978 0.26359 -0.09819 0.26267 -0.09884 0.26244 C -0.0991 0.26221 -0.09936 0.26197 -0.09962 0.26197 C -0.10001 0.26151 -0.1004 0.26082 -0.10092 0.26059 C -0.10157 0.25989 -0.10236 0.25943 -0.10301 0.25873 C -0.10405 0.25711 -0.10457 0.25619 -0.10613 0.25549 C -0.10717 0.2548 -0.10978 0.25341 -0.11108 0.25225 C -0.1129 0.2504 -0.11134 0.25156 -0.11264 0.24948 C -0.11277 0.24901 -0.11316 0.24878 -0.11342 0.24855 C -0.11355 0.24739 -0.11369 0.24647 -0.11421 0.24577 C -0.1159 0.24253 -0.11447 0.24577 -0.11603 0.24346 C -0.11655 0.2423 -0.1172 0.24115 -0.11785 0.24022 C -0.11811 0.23976 -0.11824 0.23906 -0.11863 0.23883 L -0.11942 0.23791 L -0.11994 0.23513 C -0.11994 0.23467 -0.12007 0.2342 -0.1202 0.23374 C -0.1202 0.23305 -0.1202 0.23235 -0.12046 0.23189 C -0.12059 0.23119 -0.12098 0.2305 -0.12124 0.23004 C -0.12124 0.22934 -0.12137 0.22865 -0.1215 0.22819 C -0.12163 0.22657 -0.12202 0.22541 -0.12228 0.22402 C -0.12254 0.22217 -0.12293 0.22032 -0.12332 0.21893 C -0.12332 0.21823 -0.12358 0.21777 -0.12384 0.21754 C -0.1241 0.21685 -0.12449 0.21661 -0.12488 0.21615 C -0.12515 0.21453 -0.12515 0.2143 -0.12567 0.21291 C -0.1258 0.21222 -0.12593 0.21199 -0.12619 0.21152 C -0.12645 0.21014 -0.12684 0.20898 -0.12723 0.20782 C -0.12736 0.20713 -0.12749 0.20643 -0.12775 0.20597 C -0.12801 0.20481 -0.12814 0.20366 -0.12853 0.20273 C -0.12866 0.20204 -0.12879 0.2018 -0.12905 0.20134 C -0.12983 0.19833 -0.12918 0.20042 -0.12983 0.1981 C -0.13009 0.19648 -0.13048 0.19532 -0.13087 0.19394 C -0.13087 0.19347 -0.13101 0.19278 -0.13114 0.19255 C -0.13127 0.19185 -0.13153 0.19162 -0.13166 0.19116 C -0.13179 0.19023 -0.13218 0.18838 -0.13218 0.18838 C -0.13218 0.1863 -0.13218 0.18422 -0.13244 0.18236 C -0.13244 0.18167 -0.13257 0.18098 -0.1327 0.18051 C -0.13283 0.17774 -0.1327 0.17473 -0.13296 0.17218 C -0.13296 0.17149 -0.13309 0.17079 -0.13322 0.17033 C -0.13322 0.1694 -0.13335 0.16825 -0.13348 0.16755 C -0.13361 0.16616 -0.13374 0.16501 -0.134 0.16385 C -0.134 0.16339 -0.13413 0.16292 -0.13426 0.16246 C -0.13504 0.15482 -0.13426 0.15899 -0.13504 0.15552 C -0.13491 0.15506 -0.13491 0.15436 -0.13478 0.15413 C -0.13452 0.15344 -0.134 0.1532 -0.134 0.15274 C -0.13387 0.15182 -0.13413 0.15112 -0.13426 0.15043 C -0.13413 0.14372 -0.13413 0.137 -0.134 0.13052 C -0.13387 0.12983 -0.13374 0.12914 -0.13374 0.12867 C -0.13348 0.12752 -0.13322 0.1259 -0.13322 0.1259 C -0.13322 0.12474 -0.13322 0.12358 -0.13348 0.12266 C -0.13361 0.1215 -0.13556 0.11942 -0.13582 0.11942 L -0.1366 0.11849 C -0.13687 0.11803 -0.13713 0.1178 -0.13739 0.11756 C -0.13765 0.1171 -0.13778 0.11641 -0.13817 0.11618 C -0.1383 0.11571 -0.13973 0.11525 -0.13999 0.11525 C -0.14025 0.11502 -0.14051 0.11479 -0.14077 0.11479 C -0.14103 0.11432 -0.14142 0.11386 -0.14181 0.11386 C -0.1422 0.1134 -0.1426 0.1134 -0.14312 0.1134 C -0.14338 0.11317 -0.14377 0.11294 -0.14416 0.11294 C -0.14598 0.11062 -0.14364 0.1134 -0.14598 0.11108 C -0.14624 0.11062 -0.14637 0.11016 -0.14676 0.11016 C -0.14715 0.1097 -0.1478 0.1097 -0.14833 0.10923 C -0.15041 0.10646 -0.14924 0.10784 -0.15197 0.10553 C -0.15223 0.10507 -0.15262 0.10484 -0.15301 0.1046 C -0.1534 0.10414 -0.15379 0.10391 -0.15432 0.10368 C -0.15445 0.10345 -0.15484 0.10322 -0.1551 0.10322 C -0.15536 0.10275 -0.15575 0.10252 -0.15614 0.10229 C -0.15627 0.10206 -0.15666 0.10183 -0.15692 0.10183 C -0.16005 0.09928 -0.15601 0.10229 -0.15874 0.09998 C -0.15887 0.09974 -0.15926 0.09951 -0.15952 0.09951 C -0.16005 0.09859 -0.16044 0.09743 -0.16109 0.09674 C -0.16226 0.09488 -0.16174 0.09558 -0.16291 0.09442 C -0.16369 0.09211 -0.1633 0.0935 -0.16395 0.09026 L -0.16421 0.08887 L -0.16447 0.08748 C -0.16434 0.08516 -0.16512 0.07938 -0.16369 0.07683 C -0.16291 0.07544 -0.16291 0.07614 -0.16213 0.07544 C -0.16174 0.07498 -0.16161 0.07475 -0.16135 0.07452 C -0.16109 0.07429 -0.1607 0.07406 -0.16057 0.07406 C -0.16018 0.07359 -0.16005 0.07336 -0.15978 0.07313 C -0.15666 0.07035 -0.16031 0.07429 -0.15692 0.07035 L -0.15614 0.06943 C -0.15588 0.06896 -0.15562 0.0685 -0.15536 0.0685 C -0.15353 0.06758 -0.15458 0.06827 -0.15223 0.06619 L -0.15223 0.06619 C -0.15158 0.06572 -0.15093 0.06549 -0.15041 0.0648 C -0.15002 0.06434 -0.14989 0.06364 -0.14963 0.06341 C -0.14911 0.06272 -0.14872 0.06248 -0.14833 0.06202 C -0.14767 0.06133 -0.14728 0.0604 -0.14676 0.06017 C -0.14481 0.05901 -0.14702 0.0604 -0.14364 0.05786 C -0.14338 0.05762 -0.14299 0.05739 -0.14286 0.05739 C -0.14247 0.05693 -0.14233 0.05647 -0.14207 0.05647 C -0.1409 0.05554 -0.1396 0.05531 -0.13869 0.05415 C -0.1383 0.05369 -0.13817 0.053 -0.13791 0.05276 C -0.13739 0.05207 -0.13674 0.05184 -0.13634 0.05138 C -0.13595 0.05091 -0.13582 0.05022 -0.13556 0.04999 C -0.13504 0.04929 -0.13452 0.0486 -0.134 0.04814 C -0.13374 0.04767 -0.13348 0.04721 -0.13322 0.04721 C -0.13127 0.04628 -0.13296 0.04721 -0.13061 0.04536 C -0.13035 0.04513 -0.12996 0.04513 -0.12983 0.0449 C -0.1271 0.04212 -0.12918 0.04351 -0.12749 0.04258 C -0.12684 0.04166 -0.12632 0.0405 -0.12567 0.0398 C -0.12541 0.03934 -0.12501 0.03957 -0.12488 0.03934 C -0.12449 0.03888 -0.1241 0.03818 -0.12384 0.03795 C -0.12293 0.0368 -0.12202 0.03587 -0.12098 0.03518 C -0.12046 0.03471 -0.12007 0.03448 -0.11968 0.03425 C -0.11915 0.03379 -0.11811 0.03332 -0.11811 0.03332 C -0.11577 0.03008 -0.11824 0.03309 -0.11603 0.03147 C -0.11564 0.03124 -0.11551 0.03078 -0.11525 0.03055 C -0.11499 0.03032 -0.11473 0.03008 -0.11447 0.03008 C -0.11095 0.02546 -0.11525 0.03101 -0.11264 0.02777 C -0.11225 0.02731 -0.11186 0.02661 -0.1116 0.02638 C -0.11121 0.02592 -0.11082 0.02569 -0.11056 0.02546 C -0.11004 0.02499 -0.10965 0.02476 -0.10926 0.02453 C -0.10822 0.02337 -0.1073 0.02198 -0.10639 0.02083 C -0.10613 0.02036 -0.10574 0.02013 -0.10561 0.0199 C -0.10483 0.01874 -0.10353 0.01666 -0.10249 0.0162 C -0.10196 0.01574 -0.10157 0.01574 -0.10118 0.01574 C -0.09767 0.0125 -0.10196 0.0162 -0.09936 0.01435 C -0.09897 0.01388 -0.09858 0.01365 -0.09832 0.01342 C -0.09663 0.01203 -0.09832 0.01388 -0.09624 0.01203 C -0.09467 0.01064 -0.09584 0.01064 -0.09389 0.00833 C -0.09285 0.00694 -0.09337 0.0074 -0.09233 0.00694 C -0.09168 0.00578 -0.09142 0.00509 -0.09077 0.00463 C -0.09051 0.0044 -0.09011 0.0044 -0.08998 0.00416 C -0.08933 0.00347 -0.08894 0.00278 -0.08842 0.00231 C -0.08803 0.00185 -0.08686 0.00139 -0.0866 0.00139 C -0.08386 -0.00023 -0.08595 0.00092 -0.08399 -0.00046 C -0.08373 -0.0007 -0.08334 -0.00093 -0.08321 -0.00093 C -0.08282 -0.00139 -0.08269 -0.00162 -0.08243 -0.00185 C -0.08217 -0.00208 -0.08178 -0.00208 -0.08165 -0.00232 C -0.081 -0.00301 -0.08061 -0.00394 -0.08009 -0.00417 C -0.07983 -0.0044 -0.07944 -0.0044 -0.07931 -0.00463 L -0.07696 -0.00741 C -0.0767 -0.00787 -0.07644 -0.0081 -0.07618 -0.00833 C -0.07579 -0.0088 -0.0754 -0.00903 -0.07514 -0.00926 C -0.07436 -0.01018 -0.07319 -0.01227 -0.07253 -0.0125 C -0.07201 -0.01296 -0.07136 -0.01296 -0.07097 -0.01342 C -0.07045 -0.01412 -0.06993 -0.01504 -0.06941 -0.01528 C -0.06915 -0.01551 -0.06876 -0.01551 -0.06863 -0.01574 C -0.06798 -0.01643 -0.06759 -0.01713 -0.06706 -0.01759 C -0.0668 -0.01805 -0.06654 -0.01852 -0.06628 -0.01852 C -0.06433 -0.01967 -0.06511 -0.01898 -0.06394 -0.02037 C -0.06316 -0.02037 -0.06225 -0.02083 -0.0616 -0.0199 C -0.06107 -0.01944 -0.0612 -0.01805 -0.06107 -0.01713 C -0.06068 -0.01528 -0.06081 -0.01643 -0.06055 -0.01389 C -0.06068 -0.01088 -0.06133 -0.00949 -0.06029 -0.00741 C -0.06003 -0.00718 -0.05964 -0.00694 -0.05951 -0.00648 C -0.05886 -0.00579 -0.05795 -0.0037 -0.05795 -0.0037 C -0.05847 0.00324 -0.05769 -0.00324 -0.05873 0.00092 C -0.05886 0.00162 -0.05925 0.0037 -0.05925 0.0037 C -0.05912 0.00393 -0.05899 0.0074 -0.05873 0.00833 C -0.05847 0.00879 -0.05808 0.00902 -0.05795 0.00972 C -0.05756 0.01041 -0.05743 0.0118 -0.05691 0.0125 C -0.0556 0.01388 -0.05652 0.01296 -0.05508 0.01388 C -0.05443 0.01412 -0.05352 0.01481 -0.05352 0.01481 C -0.05313 0.01458 -0.05274 0.01435 -0.05248 0.01435 C -0.05209 0.01412 -0.0517 0.01412 -0.0517 0.01388 C -0.05157 0.01342 -0.05183 0.01273 -0.05196 0.0125 C -0.05196 0.01226 -0.05209 0.01203 -0.05222 0.01203 " pathEditMode="relative" ptsTypes="AAAAAAAAAAAAAAAAAAAAAAAAAAAAAAAAAAAAAAAAAAAAAAAAAAAAAAAAAAAAAAAAAAAAAAAAAAAAAAAAAAAAAAAAAAAAAAAAAAAAAAAAAAAAAAAAAAAAAAAAAAAAAAAAAAAAAAAAAAAAAAAAAAAAAAAAAAAAAAAAAAAAAAAAAAAAAAAAAAAAAAAAAAAAAAAAAAAAAAAAAAAAAAAAAAAAAAAAAAAAAAAAAAAAAAAAAAAAAAAAAAAAAAAAAAAAAAAAAA">
                                      <p:cBhvr>
                                        <p:cTn id="62" dur="6000" fill="hold"/>
                                        <p:tgtEl>
                                          <p:spTgt spid="3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1" grpId="0" animBg="1"/>
      <p:bldP spid="162"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21" grpId="0" animBg="1"/>
      <p:bldP spid="322" grpId="0" animBg="1"/>
      <p:bldP spid="323" grpId="0" animBg="1"/>
      <p:bldP spid="324" grpId="0" animBg="1"/>
      <p:bldP spid="325" grpId="0" animBg="1"/>
      <p:bldP spid="326" grpId="0" animBg="1"/>
      <p:bldP spid="3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62958" y="1341562"/>
            <a:ext cx="7501909" cy="1728191"/>
          </a:xfrm>
        </p:spPr>
        <p:txBody>
          <a:bodyPr/>
          <a:lstStyle/>
          <a:p>
            <a:r>
              <a:rPr lang="en-US" sz="2400" b="1" dirty="0"/>
              <a:t>The purpose of the ESD working </a:t>
            </a:r>
            <a:r>
              <a:rPr lang="en-US" sz="2400" b="1" dirty="0" smtClean="0"/>
              <a:t>mat/surface </a:t>
            </a:r>
            <a:r>
              <a:rPr lang="en-US" sz="2400" b="1" dirty="0"/>
              <a:t>is two-fold:</a:t>
            </a:r>
          </a:p>
          <a:p>
            <a:pPr marL="285750" indent="-285750">
              <a:buFont typeface="Arial" panose="020B0604020202020204" pitchFamily="34" charset="0"/>
              <a:buChar char="•"/>
            </a:pPr>
            <a:r>
              <a:rPr lang="en-US" sz="1800" dirty="0"/>
              <a:t>To provide a surface with little to no charge on it.</a:t>
            </a:r>
          </a:p>
          <a:p>
            <a:pPr marL="285750" indent="-285750">
              <a:buFont typeface="Arial" panose="020B0604020202020204" pitchFamily="34" charset="0"/>
              <a:buChar char="•"/>
            </a:pPr>
            <a:r>
              <a:rPr lang="en-US" sz="1800" dirty="0"/>
              <a:t>To provide a surface that will remove </a:t>
            </a:r>
            <a:r>
              <a:rPr lang="en-US" sz="1800" dirty="0" smtClean="0"/>
              <a:t>Electrostatic </a:t>
            </a:r>
            <a:r>
              <a:rPr lang="en-US" sz="1800" dirty="0"/>
              <a:t>charges from conductors (including ESD sensitive items (</a:t>
            </a:r>
            <a:r>
              <a:rPr lang="en-US" sz="1800" dirty="0" smtClean="0"/>
              <a:t>ESDS), devices and assemblies</a:t>
            </a:r>
            <a:r>
              <a:rPr lang="en-US" sz="1800" dirty="0"/>
              <a:t>) that </a:t>
            </a:r>
            <a:r>
              <a:rPr lang="en-US" sz="1800" dirty="0" smtClean="0"/>
              <a:t>are        </a:t>
            </a:r>
            <a:r>
              <a:rPr lang="en-US" sz="1800" dirty="0"/>
              <a:t>placed on the surface.</a:t>
            </a:r>
          </a:p>
          <a:p>
            <a:endParaRPr lang="en-US" dirty="0"/>
          </a:p>
        </p:txBody>
      </p:sp>
      <p:sp>
        <p:nvSpPr>
          <p:cNvPr id="3" name="Title 2"/>
          <p:cNvSpPr>
            <a:spLocks noGrp="1"/>
          </p:cNvSpPr>
          <p:nvPr>
            <p:ph type="title"/>
          </p:nvPr>
        </p:nvSpPr>
        <p:spPr/>
        <p:txBody>
          <a:bodyPr/>
          <a:lstStyle/>
          <a:p>
            <a:r>
              <a:rPr lang="en-US" dirty="0" smtClean="0"/>
              <a:t>ESD Resistant Work Station: Working mat</a:t>
            </a:r>
            <a:endParaRPr lang="en-US" dirty="0"/>
          </a:p>
        </p:txBody>
      </p:sp>
      <p:sp>
        <p:nvSpPr>
          <p:cNvPr id="5" name="Google Shape;762;p18"/>
          <p:cNvSpPr/>
          <p:nvPr/>
        </p:nvSpPr>
        <p:spPr>
          <a:xfrm>
            <a:off x="8394416" y="5711585"/>
            <a:ext cx="78326" cy="45336"/>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65;p18"/>
          <p:cNvSpPr/>
          <p:nvPr/>
        </p:nvSpPr>
        <p:spPr>
          <a:xfrm>
            <a:off x="8406326" y="4189157"/>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65;p18"/>
          <p:cNvSpPr/>
          <p:nvPr/>
        </p:nvSpPr>
        <p:spPr>
          <a:xfrm>
            <a:off x="9641450" y="3443829"/>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63;p18"/>
          <p:cNvSpPr/>
          <p:nvPr/>
        </p:nvSpPr>
        <p:spPr>
          <a:xfrm>
            <a:off x="9119598" y="6140173"/>
            <a:ext cx="78326" cy="45336"/>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66;p18"/>
          <p:cNvSpPr/>
          <p:nvPr/>
        </p:nvSpPr>
        <p:spPr>
          <a:xfrm>
            <a:off x="9135005" y="5272936"/>
            <a:ext cx="47587" cy="901446"/>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67;p18"/>
          <p:cNvSpPr/>
          <p:nvPr/>
        </p:nvSpPr>
        <p:spPr>
          <a:xfrm>
            <a:off x="10406284" y="4657786"/>
            <a:ext cx="47587" cy="737903"/>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68;p18"/>
          <p:cNvSpPr/>
          <p:nvPr/>
        </p:nvSpPr>
        <p:spPr>
          <a:xfrm>
            <a:off x="8352277" y="4979015"/>
            <a:ext cx="806484" cy="521209"/>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70;p18"/>
          <p:cNvSpPr/>
          <p:nvPr/>
        </p:nvSpPr>
        <p:spPr>
          <a:xfrm>
            <a:off x="9158761" y="4658850"/>
            <a:ext cx="1359927" cy="841373"/>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Rectangle 12"/>
          <p:cNvSpPr/>
          <p:nvPr/>
        </p:nvSpPr>
        <p:spPr>
          <a:xfrm>
            <a:off x="8609683" y="4557969"/>
            <a:ext cx="1920240" cy="736497"/>
          </a:xfrm>
          <a:prstGeom prst="rect">
            <a:avLst/>
          </a:prstGeom>
          <a:solidFill>
            <a:srgbClr val="D6D8E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8254867" y="4334707"/>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15" name="Google Shape;765;p18"/>
          <p:cNvSpPr/>
          <p:nvPr/>
        </p:nvSpPr>
        <p:spPr>
          <a:xfrm>
            <a:off x="9982870" y="3649731"/>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6" name="Straight Connector 15"/>
          <p:cNvCxnSpPr/>
          <p:nvPr/>
        </p:nvCxnSpPr>
        <p:spPr>
          <a:xfrm>
            <a:off x="8836313" y="5395689"/>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637575" y="4589879"/>
            <a:ext cx="1882598" cy="688476"/>
          </a:xfrm>
          <a:prstGeom prst="rect">
            <a:avLst/>
          </a:prstGeom>
          <a:solidFill>
            <a:schemeClr val="tx1">
              <a:lumMod val="75000"/>
              <a:lumOff val="2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661739" y="4639054"/>
            <a:ext cx="1828800" cy="594360"/>
          </a:xfrm>
          <a:prstGeom prst="rect">
            <a:avLst/>
          </a:prstGeom>
          <a:solidFill>
            <a:schemeClr val="accent3">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8308803" y="5588773"/>
            <a:ext cx="10058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35096" y="4879415"/>
            <a:ext cx="640080" cy="457200"/>
          </a:xfrm>
          <a:prstGeom prst="rect">
            <a:avLst/>
          </a:prstGeom>
          <a:solidFill>
            <a:srgbClr val="A6A9B8"/>
          </a:solidFill>
          <a:ln>
            <a:noFill/>
          </a:ln>
          <a:scene3d>
            <a:camera prst="isometricTopUp"/>
            <a:lightRig rig="threePt" dir="t"/>
          </a:scene3d>
          <a:sp3d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643474" y="4474402"/>
            <a:ext cx="640080" cy="457200"/>
          </a:xfrm>
          <a:prstGeom prst="rect">
            <a:avLst/>
          </a:prstGeom>
          <a:solidFill>
            <a:srgbClr val="A6A9B8"/>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9506629" y="4263672"/>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3" name="Google Shape;765;p18"/>
          <p:cNvSpPr/>
          <p:nvPr/>
        </p:nvSpPr>
        <p:spPr>
          <a:xfrm rot="16200000">
            <a:off x="9488989" y="4112318"/>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765;p18"/>
          <p:cNvSpPr/>
          <p:nvPr/>
        </p:nvSpPr>
        <p:spPr>
          <a:xfrm rot="16200000">
            <a:off x="9585611" y="4166680"/>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65;p18"/>
          <p:cNvSpPr/>
          <p:nvPr/>
        </p:nvSpPr>
        <p:spPr>
          <a:xfrm rot="16200000">
            <a:off x="9391630" y="4052692"/>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26" name="Straight Connector 25"/>
          <p:cNvCxnSpPr/>
          <p:nvPr/>
        </p:nvCxnSpPr>
        <p:spPr>
          <a:xfrm>
            <a:off x="8892679" y="4579926"/>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7" name="Google Shape;765;p18"/>
          <p:cNvSpPr/>
          <p:nvPr/>
        </p:nvSpPr>
        <p:spPr>
          <a:xfrm rot="16200000">
            <a:off x="8897900" y="4430342"/>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65;p18"/>
          <p:cNvSpPr/>
          <p:nvPr/>
        </p:nvSpPr>
        <p:spPr>
          <a:xfrm rot="16200000">
            <a:off x="8994501" y="4465263"/>
            <a:ext cx="53659" cy="73152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65;p18"/>
          <p:cNvSpPr/>
          <p:nvPr/>
        </p:nvSpPr>
        <p:spPr>
          <a:xfrm rot="16200000">
            <a:off x="8795826" y="4368650"/>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0" name="Straight Connector 29"/>
          <p:cNvCxnSpPr/>
          <p:nvPr/>
        </p:nvCxnSpPr>
        <p:spPr>
          <a:xfrm>
            <a:off x="8254867" y="4902208"/>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137610" y="4092970"/>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135430" y="4050195"/>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550219" y="4426536"/>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p:cNvSpPr/>
          <p:nvPr/>
        </p:nvSpPr>
        <p:spPr>
          <a:xfrm>
            <a:off x="9085542" y="5060654"/>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p:cNvSpPr/>
          <p:nvPr/>
        </p:nvSpPr>
        <p:spPr>
          <a:xfrm>
            <a:off x="9214317" y="4992564"/>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p:cNvSpPr/>
          <p:nvPr/>
        </p:nvSpPr>
        <p:spPr>
          <a:xfrm>
            <a:off x="9333443" y="4935269"/>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be 36"/>
          <p:cNvSpPr/>
          <p:nvPr/>
        </p:nvSpPr>
        <p:spPr>
          <a:xfrm>
            <a:off x="9804079" y="4661321"/>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9932854" y="4593231"/>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p:cNvSpPr/>
          <p:nvPr/>
        </p:nvSpPr>
        <p:spPr>
          <a:xfrm>
            <a:off x="10051980" y="4535936"/>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359542" y="5485061"/>
            <a:ext cx="1920240" cy="1188720"/>
          </a:xfrm>
          <a:prstGeom prst="rect">
            <a:avLst/>
          </a:prstGeom>
          <a:pattFill prst="lgConfetti">
            <a:fgClr>
              <a:schemeClr val="tx1">
                <a:lumMod val="65000"/>
                <a:lumOff val="35000"/>
              </a:schemeClr>
            </a:fgClr>
            <a:bgClr>
              <a:schemeClr val="tx1">
                <a:lumMod val="85000"/>
                <a:lumOff val="15000"/>
              </a:schemeClr>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Feather Spiral Metal - Free vector graphic on Pixabay"/>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310394" flipV="1">
            <a:off x="9217372" y="5739239"/>
            <a:ext cx="45719" cy="510060"/>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sp>
        <p:nvSpPr>
          <p:cNvPr id="42" name="Oval 41"/>
          <p:cNvSpPr/>
          <p:nvPr/>
        </p:nvSpPr>
        <p:spPr>
          <a:xfrm>
            <a:off x="8777745" y="5148403"/>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cxnSp>
        <p:nvCxnSpPr>
          <p:cNvPr id="43" name="Straight Connector 42"/>
          <p:cNvCxnSpPr/>
          <p:nvPr/>
        </p:nvCxnSpPr>
        <p:spPr>
          <a:xfrm>
            <a:off x="7470791" y="3599291"/>
            <a:ext cx="2651760" cy="0"/>
          </a:xfrm>
          <a:prstGeom prst="line">
            <a:avLst/>
          </a:prstGeom>
          <a:ln w="254000">
            <a:solidFill>
              <a:schemeClr val="tx1">
                <a:lumMod val="50000"/>
                <a:lumOff val="50000"/>
              </a:schemeClr>
            </a:solidFill>
          </a:ln>
          <a:scene3d>
            <a:camera prst="isometricRightUp"/>
            <a:lightRig rig="threePt" dir="t"/>
          </a:scene3d>
          <a:sp3d>
            <a:bevelT w="0" h="234950"/>
          </a:sp3d>
        </p:spPr>
        <p:style>
          <a:lnRef idx="1">
            <a:schemeClr val="accent1"/>
          </a:lnRef>
          <a:fillRef idx="0">
            <a:schemeClr val="accent1"/>
          </a:fillRef>
          <a:effectRef idx="0">
            <a:schemeClr val="accent1"/>
          </a:effectRef>
          <a:fontRef idx="minor">
            <a:schemeClr val="tx1"/>
          </a:fontRef>
        </p:style>
      </p:cxnSp>
      <p:pic>
        <p:nvPicPr>
          <p:cNvPr id="44" name="Picture 2" descr="Feather Spiral Metal - Free vector graphic on Pixabay"/>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096695" flipV="1">
            <a:off x="8295701" y="3984127"/>
            <a:ext cx="45719" cy="356941"/>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p:cNvSpPr/>
          <p:nvPr/>
        </p:nvSpPr>
        <p:spPr>
          <a:xfrm>
            <a:off x="9152711" y="5360453"/>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6" name="Oval 45"/>
          <p:cNvSpPr/>
          <p:nvPr/>
        </p:nvSpPr>
        <p:spPr>
          <a:xfrm>
            <a:off x="10024548" y="4439280"/>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7" name="Oval 46"/>
          <p:cNvSpPr/>
          <p:nvPr/>
        </p:nvSpPr>
        <p:spPr>
          <a:xfrm>
            <a:off x="9129650" y="5775567"/>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8" name="Oval 47"/>
          <p:cNvSpPr/>
          <p:nvPr/>
        </p:nvSpPr>
        <p:spPr>
          <a:xfrm>
            <a:off x="9332039" y="6193870"/>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9" name="Oval 48"/>
          <p:cNvSpPr/>
          <p:nvPr/>
        </p:nvSpPr>
        <p:spPr>
          <a:xfrm>
            <a:off x="8415260" y="4259636"/>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50" name="Rounded Rectangle 49"/>
          <p:cNvSpPr/>
          <p:nvPr/>
        </p:nvSpPr>
        <p:spPr>
          <a:xfrm>
            <a:off x="8132081" y="3901961"/>
            <a:ext cx="109728" cy="164592"/>
          </a:xfrm>
          <a:prstGeom prst="roundRect">
            <a:avLst/>
          </a:prstGeom>
          <a:solidFill>
            <a:schemeClr val="bg1"/>
          </a:solidFill>
          <a:ln>
            <a:noFill/>
          </a:ln>
          <a:scene3d>
            <a:camera prst="isometricRightUp"/>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27432" rIns="0" bIns="0" rtlCol="0" anchor="t"/>
          <a:lstStyle/>
          <a:p>
            <a:pPr algn="ctr"/>
            <a:r>
              <a:rPr lang="en-US" sz="300" b="1" dirty="0" smtClean="0">
                <a:solidFill>
                  <a:schemeClr val="tx1"/>
                </a:solidFill>
                <a:latin typeface="Bauhaus 93" panose="04030905020B02020C02" pitchFamily="82" charset="0"/>
              </a:rPr>
              <a:t>I   I</a:t>
            </a:r>
          </a:p>
          <a:p>
            <a:pPr algn="ctr"/>
            <a:r>
              <a:rPr lang="en-US" sz="500" b="1" dirty="0" smtClean="0">
                <a:solidFill>
                  <a:schemeClr val="tx1"/>
                </a:solidFill>
                <a:latin typeface="Bauhaus 93" panose="04030905020B02020C02" pitchFamily="82" charset="0"/>
              </a:rPr>
              <a:t>•</a:t>
            </a:r>
            <a:endParaRPr lang="en-US" sz="500" b="1" dirty="0">
              <a:solidFill>
                <a:schemeClr val="tx1"/>
              </a:solidFill>
              <a:latin typeface="Bauhaus 93" panose="04030905020B02020C02" pitchFamily="82" charset="0"/>
            </a:endParaRPr>
          </a:p>
        </p:txBody>
      </p:sp>
      <p:pic>
        <p:nvPicPr>
          <p:cNvPr id="51" name="Picture 2" descr="Feather Spiral Metal - Free vector graphic on Pixabay"/>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41446" flipV="1">
            <a:off x="9612087" y="3149149"/>
            <a:ext cx="45719" cy="356941"/>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p:nvPr/>
        </p:nvCxnSpPr>
        <p:spPr>
          <a:xfrm>
            <a:off x="9563982" y="3589201"/>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10708130" y="4453239"/>
            <a:ext cx="148556" cy="457608"/>
            <a:chOff x="8427715" y="2953075"/>
            <a:chExt cx="148556" cy="457608"/>
          </a:xfrm>
        </p:grpSpPr>
        <p:sp>
          <p:nvSpPr>
            <p:cNvPr id="54" name="Google Shape;794;p18"/>
            <p:cNvSpPr/>
            <p:nvPr/>
          </p:nvSpPr>
          <p:spPr>
            <a:xfrm>
              <a:off x="8427715" y="3086411"/>
              <a:ext cx="148556" cy="324272"/>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95;p18"/>
            <p:cNvSpPr/>
            <p:nvPr/>
          </p:nvSpPr>
          <p:spPr>
            <a:xfrm>
              <a:off x="8448587" y="2953075"/>
              <a:ext cx="106863" cy="20595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 name="Google Shape;796;p18"/>
          <p:cNvSpPr/>
          <p:nvPr/>
        </p:nvSpPr>
        <p:spPr>
          <a:xfrm>
            <a:off x="10370021" y="5879182"/>
            <a:ext cx="230388" cy="129944"/>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97;p18"/>
          <p:cNvSpPr/>
          <p:nvPr/>
        </p:nvSpPr>
        <p:spPr>
          <a:xfrm>
            <a:off x="10370087" y="5900778"/>
            <a:ext cx="226549" cy="108424"/>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798;p18"/>
          <p:cNvSpPr/>
          <p:nvPr/>
        </p:nvSpPr>
        <p:spPr>
          <a:xfrm>
            <a:off x="10538893" y="5803346"/>
            <a:ext cx="230104" cy="129957"/>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799;p18"/>
          <p:cNvSpPr/>
          <p:nvPr/>
        </p:nvSpPr>
        <p:spPr>
          <a:xfrm>
            <a:off x="10538579" y="5824940"/>
            <a:ext cx="226549" cy="108363"/>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800;p18"/>
          <p:cNvSpPr/>
          <p:nvPr/>
        </p:nvSpPr>
        <p:spPr>
          <a:xfrm>
            <a:off x="10431863" y="4962191"/>
            <a:ext cx="337014" cy="953211"/>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801;p18"/>
          <p:cNvSpPr/>
          <p:nvPr/>
        </p:nvSpPr>
        <p:spPr>
          <a:xfrm>
            <a:off x="10481338" y="4179817"/>
            <a:ext cx="244333" cy="392669"/>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802;p18"/>
          <p:cNvSpPr/>
          <p:nvPr/>
        </p:nvSpPr>
        <p:spPr>
          <a:xfrm>
            <a:off x="10429382" y="4457911"/>
            <a:ext cx="376179" cy="624183"/>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805;p18"/>
          <p:cNvSpPr/>
          <p:nvPr/>
        </p:nvSpPr>
        <p:spPr>
          <a:xfrm>
            <a:off x="10480737" y="4162597"/>
            <a:ext cx="237163" cy="262204"/>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Arc 63"/>
          <p:cNvSpPr/>
          <p:nvPr/>
        </p:nvSpPr>
        <p:spPr>
          <a:xfrm rot="12715394">
            <a:off x="10472852" y="5912126"/>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rot="12746411">
            <a:off x="10634532" y="5842076"/>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rot="3278552">
            <a:off x="10471986" y="5882385"/>
            <a:ext cx="139254" cy="107477"/>
          </a:xfrm>
          <a:prstGeom prst="arc">
            <a:avLst>
              <a:gd name="adj1" fmla="val 16702300"/>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7" name="Arc 66"/>
          <p:cNvSpPr/>
          <p:nvPr/>
        </p:nvSpPr>
        <p:spPr>
          <a:xfrm rot="3278552">
            <a:off x="10631611" y="5807948"/>
            <a:ext cx="139254" cy="107477"/>
          </a:xfrm>
          <a:prstGeom prst="arc">
            <a:avLst>
              <a:gd name="adj1" fmla="val 17066834"/>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8" name="Rectangle 67"/>
          <p:cNvSpPr/>
          <p:nvPr/>
        </p:nvSpPr>
        <p:spPr>
          <a:xfrm>
            <a:off x="9502947" y="3155126"/>
            <a:ext cx="144016" cy="36576"/>
          </a:xfrm>
          <a:prstGeom prst="rect">
            <a:avLst/>
          </a:prstGeom>
          <a:solidFill>
            <a:schemeClr val="bg1">
              <a:lumMod val="7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8614675" y="4309614"/>
            <a:ext cx="543424" cy="603995"/>
            <a:chOff x="4082772" y="3373907"/>
            <a:chExt cx="543424" cy="603995"/>
          </a:xfrm>
        </p:grpSpPr>
        <p:sp>
          <p:nvSpPr>
            <p:cNvPr id="70" name="Rectangle 69"/>
            <p:cNvSpPr/>
            <p:nvPr/>
          </p:nvSpPr>
          <p:spPr>
            <a:xfrm>
              <a:off x="4394817" y="3373907"/>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239007" y="3461001"/>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082772" y="3551182"/>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085596" y="3694778"/>
              <a:ext cx="227466" cy="155988"/>
            </a:xfrm>
            <a:prstGeom prst="rect">
              <a:avLst/>
            </a:prstGeom>
            <a:scene3d>
              <a:camera prst="orthographicFront">
                <a:rot lat="2400000" lon="0" rev="0"/>
              </a:camera>
              <a:lightRig rig="threePt" dir="t"/>
            </a:scene3d>
            <a:sp3d prstMaterial="metal">
              <a:bevelT w="0" h="0"/>
              <a:bevelB w="0" h="0"/>
            </a:sp3d>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244129" y="3604500"/>
              <a:ext cx="227466" cy="155988"/>
            </a:xfrm>
            <a:prstGeom prst="rect">
              <a:avLst/>
            </a:prstGeom>
            <a:scene3d>
              <a:camera prst="orthographicFront">
                <a:rot lat="2400000" lon="0" rev="0"/>
              </a:camera>
              <a:lightRig rig="threePt" dir="t"/>
            </a:scene3d>
            <a:sp3d prstMaterial="metal">
              <a:bevelT w="0" h="0"/>
              <a:bevelB w="0" h="0"/>
            </a:sp3d>
          </p:spPr>
        </p:pic>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398730" y="3522904"/>
              <a:ext cx="227466" cy="155988"/>
            </a:xfrm>
            <a:prstGeom prst="rect">
              <a:avLst/>
            </a:prstGeom>
            <a:scene3d>
              <a:camera prst="orthographicFront">
                <a:rot lat="2400000" lon="0" rev="0"/>
              </a:camera>
              <a:lightRig rig="threePt" dir="t"/>
            </a:scene3d>
            <a:sp3d prstMaterial="metal">
              <a:bevelT w="0" h="0"/>
              <a:bevelB w="0" h="0"/>
            </a:sp3d>
          </p:spPr>
        </p:pic>
      </p:grpSp>
      <p:sp>
        <p:nvSpPr>
          <p:cNvPr id="76" name="Oval 75"/>
          <p:cNvSpPr/>
          <p:nvPr/>
        </p:nvSpPr>
        <p:spPr>
          <a:xfrm>
            <a:off x="9549721" y="3193149"/>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9574955" y="3178964"/>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9595547" y="3165377"/>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9619915" y="3155262"/>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9093960" y="4022678"/>
            <a:ext cx="718650" cy="434068"/>
            <a:chOff x="4416379" y="3976246"/>
            <a:chExt cx="718650" cy="434068"/>
          </a:xfrm>
        </p:grpSpPr>
        <p:sp>
          <p:nvSpPr>
            <p:cNvPr id="81" name="Rectangle 80"/>
            <p:cNvSpPr/>
            <p:nvPr/>
          </p:nvSpPr>
          <p:spPr>
            <a:xfrm>
              <a:off x="4735134" y="3976246"/>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629951" y="403674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523165" y="409723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4815109" y="402351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09926" y="4084008"/>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603140" y="414450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894445" y="406673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89262" y="412723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682476" y="418772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4970437" y="410821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862600" y="416871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4758468" y="422920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4416379" y="415667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497002" y="420288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576977" y="4248219"/>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651682" y="429144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8879" y="4188547"/>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8"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1364" y="412649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9"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8465" y="406487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0"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8677" y="400885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1"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5041" y="42361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2"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0840" y="417712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3"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4047" y="411440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4"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3885" y="405510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5"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3478" y="427841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6"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3995" y="421578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7"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6223" y="415882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8"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958" y="40967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9"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0935" y="432299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10"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9683" y="425938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grpSp>
      <p:sp>
        <p:nvSpPr>
          <p:cNvPr id="111" name="Trapezoid 254"/>
          <p:cNvSpPr/>
          <p:nvPr/>
        </p:nvSpPr>
        <p:spPr>
          <a:xfrm>
            <a:off x="9350710" y="4071451"/>
            <a:ext cx="1069975" cy="817859"/>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27015 w 1015207"/>
              <a:gd name="connsiteY0" fmla="*/ 559236 h 559236"/>
              <a:gd name="connsiteX1" fmla="*/ 0 w 1015207"/>
              <a:gd name="connsiteY1" fmla="*/ 338709 h 559236"/>
              <a:gd name="connsiteX2" fmla="*/ 492516 w 1015207"/>
              <a:gd name="connsiteY2" fmla="*/ 0 h 559236"/>
              <a:gd name="connsiteX3" fmla="*/ 618726 w 1015207"/>
              <a:gd name="connsiteY3" fmla="*/ 19770 h 559236"/>
              <a:gd name="connsiteX4" fmla="*/ 1015207 w 1015207"/>
              <a:gd name="connsiteY4" fmla="*/ 557589 h 559236"/>
              <a:gd name="connsiteX5" fmla="*/ 327015 w 1015207"/>
              <a:gd name="connsiteY5" fmla="*/ 559236 h 559236"/>
              <a:gd name="connsiteX0" fmla="*/ 369877 w 1058069"/>
              <a:gd name="connsiteY0" fmla="*/ 559236 h 559236"/>
              <a:gd name="connsiteX1" fmla="*/ 0 w 1058069"/>
              <a:gd name="connsiteY1" fmla="*/ 346946 h 559236"/>
              <a:gd name="connsiteX2" fmla="*/ 535378 w 1058069"/>
              <a:gd name="connsiteY2" fmla="*/ 0 h 559236"/>
              <a:gd name="connsiteX3" fmla="*/ 661588 w 1058069"/>
              <a:gd name="connsiteY3" fmla="*/ 19770 h 559236"/>
              <a:gd name="connsiteX4" fmla="*/ 1058069 w 1058069"/>
              <a:gd name="connsiteY4" fmla="*/ 557589 h 559236"/>
              <a:gd name="connsiteX5" fmla="*/ 369877 w 1058069"/>
              <a:gd name="connsiteY5" fmla="*/ 559236 h 559236"/>
              <a:gd name="connsiteX0" fmla="*/ 353208 w 1041400"/>
              <a:gd name="connsiteY0" fmla="*/ 559236 h 559236"/>
              <a:gd name="connsiteX1" fmla="*/ 0 w 1041400"/>
              <a:gd name="connsiteY1" fmla="*/ 338709 h 559236"/>
              <a:gd name="connsiteX2" fmla="*/ 518709 w 1041400"/>
              <a:gd name="connsiteY2" fmla="*/ 0 h 559236"/>
              <a:gd name="connsiteX3" fmla="*/ 644919 w 1041400"/>
              <a:gd name="connsiteY3" fmla="*/ 19770 h 559236"/>
              <a:gd name="connsiteX4" fmla="*/ 1041400 w 1041400"/>
              <a:gd name="connsiteY4" fmla="*/ 557589 h 559236"/>
              <a:gd name="connsiteX5" fmla="*/ 353208 w 1041400"/>
              <a:gd name="connsiteY5" fmla="*/ 559236 h 559236"/>
              <a:gd name="connsiteX0" fmla="*/ 365114 w 1053306"/>
              <a:gd name="connsiteY0" fmla="*/ 559236 h 559236"/>
              <a:gd name="connsiteX1" fmla="*/ 0 w 1053306"/>
              <a:gd name="connsiteY1" fmla="*/ 338709 h 559236"/>
              <a:gd name="connsiteX2" fmla="*/ 530615 w 1053306"/>
              <a:gd name="connsiteY2" fmla="*/ 0 h 559236"/>
              <a:gd name="connsiteX3" fmla="*/ 656825 w 1053306"/>
              <a:gd name="connsiteY3" fmla="*/ 19770 h 559236"/>
              <a:gd name="connsiteX4" fmla="*/ 1053306 w 1053306"/>
              <a:gd name="connsiteY4" fmla="*/ 557589 h 559236"/>
              <a:gd name="connsiteX5" fmla="*/ 365114 w 1053306"/>
              <a:gd name="connsiteY5" fmla="*/ 559236 h 559236"/>
              <a:gd name="connsiteX0" fmla="*/ 365114 w 1053306"/>
              <a:gd name="connsiteY0" fmla="*/ 564178 h 564178"/>
              <a:gd name="connsiteX1" fmla="*/ 0 w 1053306"/>
              <a:gd name="connsiteY1" fmla="*/ 338709 h 564178"/>
              <a:gd name="connsiteX2" fmla="*/ 530615 w 1053306"/>
              <a:gd name="connsiteY2" fmla="*/ 0 h 564178"/>
              <a:gd name="connsiteX3" fmla="*/ 656825 w 1053306"/>
              <a:gd name="connsiteY3" fmla="*/ 19770 h 564178"/>
              <a:gd name="connsiteX4" fmla="*/ 1053306 w 1053306"/>
              <a:gd name="connsiteY4" fmla="*/ 557589 h 564178"/>
              <a:gd name="connsiteX5" fmla="*/ 365114 w 1053306"/>
              <a:gd name="connsiteY5" fmla="*/ 564178 h 564178"/>
              <a:gd name="connsiteX0" fmla="*/ 365114 w 1058068"/>
              <a:gd name="connsiteY0" fmla="*/ 564178 h 569121"/>
              <a:gd name="connsiteX1" fmla="*/ 0 w 1058068"/>
              <a:gd name="connsiteY1" fmla="*/ 338709 h 569121"/>
              <a:gd name="connsiteX2" fmla="*/ 530615 w 1058068"/>
              <a:gd name="connsiteY2" fmla="*/ 0 h 569121"/>
              <a:gd name="connsiteX3" fmla="*/ 656825 w 1058068"/>
              <a:gd name="connsiteY3" fmla="*/ 19770 h 569121"/>
              <a:gd name="connsiteX4" fmla="*/ 1058068 w 1058068"/>
              <a:gd name="connsiteY4" fmla="*/ 569121 h 569121"/>
              <a:gd name="connsiteX5" fmla="*/ 365114 w 1058068"/>
              <a:gd name="connsiteY5" fmla="*/ 564178 h 569121"/>
              <a:gd name="connsiteX0" fmla="*/ 365114 w 1069975"/>
              <a:gd name="connsiteY0" fmla="*/ 564178 h 565826"/>
              <a:gd name="connsiteX1" fmla="*/ 0 w 1069975"/>
              <a:gd name="connsiteY1" fmla="*/ 338709 h 565826"/>
              <a:gd name="connsiteX2" fmla="*/ 530615 w 1069975"/>
              <a:gd name="connsiteY2" fmla="*/ 0 h 565826"/>
              <a:gd name="connsiteX3" fmla="*/ 656825 w 1069975"/>
              <a:gd name="connsiteY3" fmla="*/ 19770 h 565826"/>
              <a:gd name="connsiteX4" fmla="*/ 1069975 w 1069975"/>
              <a:gd name="connsiteY4" fmla="*/ 565826 h 565826"/>
              <a:gd name="connsiteX5" fmla="*/ 365114 w 1069975"/>
              <a:gd name="connsiteY5"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90186 w 1069975"/>
              <a:gd name="connsiteY3" fmla="*/ 18442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1065 h 565826"/>
              <a:gd name="connsiteX4" fmla="*/ 656825 w 1069975"/>
              <a:gd name="connsiteY4" fmla="*/ 19770 h 565826"/>
              <a:gd name="connsiteX5" fmla="*/ 1069975 w 1069975"/>
              <a:gd name="connsiteY5" fmla="*/ 565826 h 565826"/>
              <a:gd name="connsiteX6" fmla="*/ 365114 w 1069975"/>
              <a:gd name="connsiteY6" fmla="*/ 564178 h 5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975" h="565826">
                <a:moveTo>
                  <a:pt x="365114" y="564178"/>
                </a:moveTo>
                <a:cubicBezTo>
                  <a:pt x="262458" y="507693"/>
                  <a:pt x="66935" y="383662"/>
                  <a:pt x="0" y="338709"/>
                </a:cubicBezTo>
                <a:lnTo>
                  <a:pt x="530615" y="0"/>
                </a:lnTo>
                <a:cubicBezTo>
                  <a:pt x="551266" y="3402"/>
                  <a:pt x="564204" y="9507"/>
                  <a:pt x="584855" y="11065"/>
                </a:cubicBezTo>
                <a:cubicBezTo>
                  <a:pt x="608845" y="20730"/>
                  <a:pt x="632835" y="17483"/>
                  <a:pt x="656825" y="19770"/>
                </a:cubicBezTo>
                <a:lnTo>
                  <a:pt x="1069975" y="565826"/>
                </a:lnTo>
                <a:lnTo>
                  <a:pt x="365114" y="56417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rapezoid 254"/>
          <p:cNvSpPr/>
          <p:nvPr/>
        </p:nvSpPr>
        <p:spPr>
          <a:xfrm>
            <a:off x="8631738" y="4383222"/>
            <a:ext cx="1050966" cy="909216"/>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19871 w 1015207"/>
              <a:gd name="connsiteY0" fmla="*/ 587242 h 597128"/>
              <a:gd name="connsiteX1" fmla="*/ 0 w 1015207"/>
              <a:gd name="connsiteY1" fmla="*/ 378248 h 597128"/>
              <a:gd name="connsiteX2" fmla="*/ 254391 w 1015207"/>
              <a:gd name="connsiteY2" fmla="*/ 0 h 597128"/>
              <a:gd name="connsiteX3" fmla="*/ 618726 w 1015207"/>
              <a:gd name="connsiteY3" fmla="*/ 59309 h 597128"/>
              <a:gd name="connsiteX4" fmla="*/ 1015207 w 1015207"/>
              <a:gd name="connsiteY4" fmla="*/ 597128 h 597128"/>
              <a:gd name="connsiteX5" fmla="*/ 319871 w 1015207"/>
              <a:gd name="connsiteY5" fmla="*/ 587242 h 597128"/>
              <a:gd name="connsiteX0" fmla="*/ 319871 w 1015207"/>
              <a:gd name="connsiteY0" fmla="*/ 597125 h 607011"/>
              <a:gd name="connsiteX1" fmla="*/ 0 w 1015207"/>
              <a:gd name="connsiteY1" fmla="*/ 388131 h 607011"/>
              <a:gd name="connsiteX2" fmla="*/ 254391 w 1015207"/>
              <a:gd name="connsiteY2" fmla="*/ 9883 h 607011"/>
              <a:gd name="connsiteX3" fmla="*/ 887808 w 1015207"/>
              <a:gd name="connsiteY3" fmla="*/ 0 h 607011"/>
              <a:gd name="connsiteX4" fmla="*/ 1015207 w 1015207"/>
              <a:gd name="connsiteY4" fmla="*/ 607011 h 607011"/>
              <a:gd name="connsiteX5" fmla="*/ 319871 w 1015207"/>
              <a:gd name="connsiteY5" fmla="*/ 597125 h 607011"/>
              <a:gd name="connsiteX0" fmla="*/ 319871 w 1015207"/>
              <a:gd name="connsiteY0" fmla="*/ 620191 h 630077"/>
              <a:gd name="connsiteX1" fmla="*/ 0 w 1015207"/>
              <a:gd name="connsiteY1" fmla="*/ 411197 h 630077"/>
              <a:gd name="connsiteX2" fmla="*/ 287728 w 1015207"/>
              <a:gd name="connsiteY2" fmla="*/ 0 h 630077"/>
              <a:gd name="connsiteX3" fmla="*/ 887808 w 1015207"/>
              <a:gd name="connsiteY3" fmla="*/ 23066 h 630077"/>
              <a:gd name="connsiteX4" fmla="*/ 1015207 w 1015207"/>
              <a:gd name="connsiteY4" fmla="*/ 630077 h 630077"/>
              <a:gd name="connsiteX5" fmla="*/ 319871 w 1015207"/>
              <a:gd name="connsiteY5" fmla="*/ 620191 h 630077"/>
              <a:gd name="connsiteX0" fmla="*/ 319871 w 1018776"/>
              <a:gd name="connsiteY0" fmla="*/ 663023 h 672909"/>
              <a:gd name="connsiteX1" fmla="*/ 0 w 1018776"/>
              <a:gd name="connsiteY1" fmla="*/ 454029 h 672909"/>
              <a:gd name="connsiteX2" fmla="*/ 287728 w 1018776"/>
              <a:gd name="connsiteY2" fmla="*/ 42832 h 672909"/>
              <a:gd name="connsiteX3" fmla="*/ 1018776 w 1018776"/>
              <a:gd name="connsiteY3" fmla="*/ 0 h 672909"/>
              <a:gd name="connsiteX4" fmla="*/ 1015207 w 1018776"/>
              <a:gd name="connsiteY4" fmla="*/ 672909 h 672909"/>
              <a:gd name="connsiteX5" fmla="*/ 319871 w 1018776"/>
              <a:gd name="connsiteY5" fmla="*/ 663023 h 672909"/>
              <a:gd name="connsiteX0" fmla="*/ 319871 w 1015323"/>
              <a:gd name="connsiteY0" fmla="*/ 636664 h 646550"/>
              <a:gd name="connsiteX1" fmla="*/ 0 w 1015323"/>
              <a:gd name="connsiteY1" fmla="*/ 427670 h 646550"/>
              <a:gd name="connsiteX2" fmla="*/ 287728 w 1015323"/>
              <a:gd name="connsiteY2" fmla="*/ 16473 h 646550"/>
              <a:gd name="connsiteX3" fmla="*/ 1009251 w 1015323"/>
              <a:gd name="connsiteY3" fmla="*/ 0 h 646550"/>
              <a:gd name="connsiteX4" fmla="*/ 1015207 w 1015323"/>
              <a:gd name="connsiteY4" fmla="*/ 646550 h 646550"/>
              <a:gd name="connsiteX5" fmla="*/ 319871 w 1015323"/>
              <a:gd name="connsiteY5" fmla="*/ 636664 h 646550"/>
              <a:gd name="connsiteX0" fmla="*/ 319871 w 1015241"/>
              <a:gd name="connsiteY0" fmla="*/ 625132 h 635018"/>
              <a:gd name="connsiteX1" fmla="*/ 0 w 1015241"/>
              <a:gd name="connsiteY1" fmla="*/ 416138 h 635018"/>
              <a:gd name="connsiteX2" fmla="*/ 287728 w 1015241"/>
              <a:gd name="connsiteY2" fmla="*/ 4941 h 635018"/>
              <a:gd name="connsiteX3" fmla="*/ 987820 w 1015241"/>
              <a:gd name="connsiteY3" fmla="*/ 0 h 635018"/>
              <a:gd name="connsiteX4" fmla="*/ 1015207 w 1015241"/>
              <a:gd name="connsiteY4" fmla="*/ 635018 h 635018"/>
              <a:gd name="connsiteX5" fmla="*/ 319871 w 1015241"/>
              <a:gd name="connsiteY5" fmla="*/ 625132 h 635018"/>
              <a:gd name="connsiteX0" fmla="*/ 319871 w 1015241"/>
              <a:gd name="connsiteY0" fmla="*/ 646550 h 656436"/>
              <a:gd name="connsiteX1" fmla="*/ 0 w 1015241"/>
              <a:gd name="connsiteY1" fmla="*/ 437556 h 656436"/>
              <a:gd name="connsiteX2" fmla="*/ 304397 w 1015241"/>
              <a:gd name="connsiteY2" fmla="*/ 0 h 656436"/>
              <a:gd name="connsiteX3" fmla="*/ 987820 w 1015241"/>
              <a:gd name="connsiteY3" fmla="*/ 21418 h 656436"/>
              <a:gd name="connsiteX4" fmla="*/ 1015207 w 1015241"/>
              <a:gd name="connsiteY4" fmla="*/ 656436 h 656436"/>
              <a:gd name="connsiteX5" fmla="*/ 319871 w 1015241"/>
              <a:gd name="connsiteY5" fmla="*/ 646550 h 656436"/>
              <a:gd name="connsiteX0" fmla="*/ 319871 w 1015241"/>
              <a:gd name="connsiteY0" fmla="*/ 638313 h 648199"/>
              <a:gd name="connsiteX1" fmla="*/ 0 w 1015241"/>
              <a:gd name="connsiteY1" fmla="*/ 429319 h 648199"/>
              <a:gd name="connsiteX2" fmla="*/ 304397 w 1015241"/>
              <a:gd name="connsiteY2" fmla="*/ 0 h 648199"/>
              <a:gd name="connsiteX3" fmla="*/ 987820 w 1015241"/>
              <a:gd name="connsiteY3" fmla="*/ 13181 h 648199"/>
              <a:gd name="connsiteX4" fmla="*/ 1015207 w 1015241"/>
              <a:gd name="connsiteY4" fmla="*/ 648199 h 648199"/>
              <a:gd name="connsiteX5" fmla="*/ 319871 w 1015241"/>
              <a:gd name="connsiteY5" fmla="*/ 638313 h 648199"/>
              <a:gd name="connsiteX0" fmla="*/ 319871 w 1015237"/>
              <a:gd name="connsiteY0" fmla="*/ 638313 h 648199"/>
              <a:gd name="connsiteX1" fmla="*/ 0 w 1015237"/>
              <a:gd name="connsiteY1" fmla="*/ 429319 h 648199"/>
              <a:gd name="connsiteX2" fmla="*/ 304397 w 1015237"/>
              <a:gd name="connsiteY2" fmla="*/ 0 h 648199"/>
              <a:gd name="connsiteX3" fmla="*/ 983057 w 1015237"/>
              <a:gd name="connsiteY3" fmla="*/ 1 h 648199"/>
              <a:gd name="connsiteX4" fmla="*/ 1015207 w 1015237"/>
              <a:gd name="connsiteY4" fmla="*/ 648199 h 648199"/>
              <a:gd name="connsiteX5" fmla="*/ 319871 w 1015237"/>
              <a:gd name="connsiteY5" fmla="*/ 638313 h 648199"/>
              <a:gd name="connsiteX0" fmla="*/ 319871 w 1015252"/>
              <a:gd name="connsiteY0" fmla="*/ 638313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319871 w 1015252"/>
              <a:gd name="connsiteY5" fmla="*/ 638313 h 648199"/>
              <a:gd name="connsiteX0" fmla="*/ 305584 w 1015252"/>
              <a:gd name="connsiteY0" fmla="*/ 667968 h 667968"/>
              <a:gd name="connsiteX1" fmla="*/ 0 w 1015252"/>
              <a:gd name="connsiteY1" fmla="*/ 429319 h 667968"/>
              <a:gd name="connsiteX2" fmla="*/ 304397 w 1015252"/>
              <a:gd name="connsiteY2" fmla="*/ 0 h 667968"/>
              <a:gd name="connsiteX3" fmla="*/ 983057 w 1015252"/>
              <a:gd name="connsiteY3" fmla="*/ 1 h 667968"/>
              <a:gd name="connsiteX4" fmla="*/ 1015207 w 1015252"/>
              <a:gd name="connsiteY4" fmla="*/ 648199 h 667968"/>
              <a:gd name="connsiteX5" fmla="*/ 305584 w 1015252"/>
              <a:gd name="connsiteY5" fmla="*/ 667968 h 667968"/>
              <a:gd name="connsiteX0" fmla="*/ 288915 w 1015252"/>
              <a:gd name="connsiteY0" fmla="*/ 659731 h 659731"/>
              <a:gd name="connsiteX1" fmla="*/ 0 w 1015252"/>
              <a:gd name="connsiteY1" fmla="*/ 429319 h 659731"/>
              <a:gd name="connsiteX2" fmla="*/ 304397 w 1015252"/>
              <a:gd name="connsiteY2" fmla="*/ 0 h 659731"/>
              <a:gd name="connsiteX3" fmla="*/ 983057 w 1015252"/>
              <a:gd name="connsiteY3" fmla="*/ 1 h 659731"/>
              <a:gd name="connsiteX4" fmla="*/ 1015207 w 1015252"/>
              <a:gd name="connsiteY4" fmla="*/ 648199 h 659731"/>
              <a:gd name="connsiteX5" fmla="*/ 288915 w 1015252"/>
              <a:gd name="connsiteY5" fmla="*/ 659731 h 659731"/>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307965 w 1050970"/>
              <a:gd name="connsiteY0" fmla="*/ 644904 h 648199"/>
              <a:gd name="connsiteX1" fmla="*/ 0 w 1050970"/>
              <a:gd name="connsiteY1" fmla="*/ 442499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07965 w 1050970"/>
              <a:gd name="connsiteY0" fmla="*/ 644904 h 648199"/>
              <a:gd name="connsiteX1" fmla="*/ 0 w 1050970"/>
              <a:gd name="connsiteY1" fmla="*/ 430966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27015 w 1050970"/>
              <a:gd name="connsiteY0" fmla="*/ 654789 h 654789"/>
              <a:gd name="connsiteX1" fmla="*/ 0 w 1050970"/>
              <a:gd name="connsiteY1" fmla="*/ 430966 h 654789"/>
              <a:gd name="connsiteX2" fmla="*/ 340115 w 1050970"/>
              <a:gd name="connsiteY2" fmla="*/ 0 h 654789"/>
              <a:gd name="connsiteX3" fmla="*/ 1018775 w 1050970"/>
              <a:gd name="connsiteY3" fmla="*/ 1 h 654789"/>
              <a:gd name="connsiteX4" fmla="*/ 1050925 w 1050970"/>
              <a:gd name="connsiteY4" fmla="*/ 648199 h 654789"/>
              <a:gd name="connsiteX5" fmla="*/ 327015 w 1050970"/>
              <a:gd name="connsiteY5" fmla="*/ 654789 h 654789"/>
              <a:gd name="connsiteX0" fmla="*/ 331778 w 1055733"/>
              <a:gd name="connsiteY0" fmla="*/ 654789 h 654789"/>
              <a:gd name="connsiteX1" fmla="*/ 0 w 1055733"/>
              <a:gd name="connsiteY1" fmla="*/ 424376 h 654789"/>
              <a:gd name="connsiteX2" fmla="*/ 344878 w 1055733"/>
              <a:gd name="connsiteY2" fmla="*/ 0 h 654789"/>
              <a:gd name="connsiteX3" fmla="*/ 1023538 w 1055733"/>
              <a:gd name="connsiteY3" fmla="*/ 1 h 654789"/>
              <a:gd name="connsiteX4" fmla="*/ 1055688 w 1055733"/>
              <a:gd name="connsiteY4" fmla="*/ 648199 h 654789"/>
              <a:gd name="connsiteX5" fmla="*/ 331778 w 1055733"/>
              <a:gd name="connsiteY5" fmla="*/ 654789 h 654789"/>
              <a:gd name="connsiteX0" fmla="*/ 331778 w 1055733"/>
              <a:gd name="connsiteY0" fmla="*/ 654789 h 656436"/>
              <a:gd name="connsiteX1" fmla="*/ 0 w 1055733"/>
              <a:gd name="connsiteY1" fmla="*/ 424376 h 656436"/>
              <a:gd name="connsiteX2" fmla="*/ 344878 w 1055733"/>
              <a:gd name="connsiteY2" fmla="*/ 0 h 656436"/>
              <a:gd name="connsiteX3" fmla="*/ 1023538 w 1055733"/>
              <a:gd name="connsiteY3" fmla="*/ 1 h 656436"/>
              <a:gd name="connsiteX4" fmla="*/ 1055688 w 1055733"/>
              <a:gd name="connsiteY4" fmla="*/ 656436 h 656436"/>
              <a:gd name="connsiteX5" fmla="*/ 331778 w 1055733"/>
              <a:gd name="connsiteY5" fmla="*/ 654789 h 656436"/>
              <a:gd name="connsiteX0" fmla="*/ 331778 w 1055733"/>
              <a:gd name="connsiteY0" fmla="*/ 654788 h 656435"/>
              <a:gd name="connsiteX1" fmla="*/ 0 w 1055733"/>
              <a:gd name="connsiteY1" fmla="*/ 424375 h 656435"/>
              <a:gd name="connsiteX2" fmla="*/ 342497 w 1055733"/>
              <a:gd name="connsiteY2" fmla="*/ 3294 h 656435"/>
              <a:gd name="connsiteX3" fmla="*/ 1023538 w 1055733"/>
              <a:gd name="connsiteY3" fmla="*/ 0 h 656435"/>
              <a:gd name="connsiteX4" fmla="*/ 1055688 w 1055733"/>
              <a:gd name="connsiteY4" fmla="*/ 656435 h 656435"/>
              <a:gd name="connsiteX5" fmla="*/ 331778 w 1055733"/>
              <a:gd name="connsiteY5" fmla="*/ 654788 h 656435"/>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3296 h 653141"/>
              <a:gd name="connsiteX4" fmla="*/ 1055688 w 1055733"/>
              <a:gd name="connsiteY4" fmla="*/ 653141 h 653141"/>
              <a:gd name="connsiteX5" fmla="*/ 331778 w 1055733"/>
              <a:gd name="connsiteY5" fmla="*/ 651494 h 653141"/>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1649 h 653141"/>
              <a:gd name="connsiteX4" fmla="*/ 1055688 w 1055733"/>
              <a:gd name="connsiteY4" fmla="*/ 653141 h 653141"/>
              <a:gd name="connsiteX5" fmla="*/ 331778 w 1055733"/>
              <a:gd name="connsiteY5" fmla="*/ 651494 h 653141"/>
              <a:gd name="connsiteX0" fmla="*/ 331778 w 1055733"/>
              <a:gd name="connsiteY0" fmla="*/ 653140 h 654787"/>
              <a:gd name="connsiteX1" fmla="*/ 0 w 1055733"/>
              <a:gd name="connsiteY1" fmla="*/ 422727 h 654787"/>
              <a:gd name="connsiteX2" fmla="*/ 342497 w 1055733"/>
              <a:gd name="connsiteY2" fmla="*/ 1646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0 h 654787"/>
              <a:gd name="connsiteX1" fmla="*/ 0 w 1055733"/>
              <a:gd name="connsiteY1" fmla="*/ 422727 h 654787"/>
              <a:gd name="connsiteX2" fmla="*/ 342497 w 1055733"/>
              <a:gd name="connsiteY2" fmla="*/ 4940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2 h 654789"/>
              <a:gd name="connsiteX1" fmla="*/ 0 w 1055733"/>
              <a:gd name="connsiteY1" fmla="*/ 422729 h 654789"/>
              <a:gd name="connsiteX2" fmla="*/ 344878 w 1055733"/>
              <a:gd name="connsiteY2" fmla="*/ 0 h 654789"/>
              <a:gd name="connsiteX3" fmla="*/ 1023538 w 1055733"/>
              <a:gd name="connsiteY3" fmla="*/ 2 h 654789"/>
              <a:gd name="connsiteX4" fmla="*/ 1055688 w 1055733"/>
              <a:gd name="connsiteY4" fmla="*/ 654789 h 654789"/>
              <a:gd name="connsiteX5" fmla="*/ 331778 w 1055733"/>
              <a:gd name="connsiteY5" fmla="*/ 653142 h 654789"/>
              <a:gd name="connsiteX0" fmla="*/ 324634 w 1048589"/>
              <a:gd name="connsiteY0" fmla="*/ 653142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3142 h 654789"/>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46335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15109 w 1048589"/>
              <a:gd name="connsiteY5" fmla="*/ 646335 h 654789"/>
              <a:gd name="connsiteX0" fmla="*/ 324634 w 1048589"/>
              <a:gd name="connsiteY0" fmla="*/ 651440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1440 h 654789"/>
              <a:gd name="connsiteX0" fmla="*/ 327016 w 1048589"/>
              <a:gd name="connsiteY0" fmla="*/ 649738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7016 w 1048589"/>
              <a:gd name="connsiteY5" fmla="*/ 649738 h 654789"/>
              <a:gd name="connsiteX0" fmla="*/ 327016 w 1050966"/>
              <a:gd name="connsiteY0" fmla="*/ 649738 h 649738"/>
              <a:gd name="connsiteX1" fmla="*/ 0 w 1050966"/>
              <a:gd name="connsiteY1" fmla="*/ 421027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 name="connsiteX0" fmla="*/ 327016 w 1050966"/>
              <a:gd name="connsiteY0" fmla="*/ 649738 h 649738"/>
              <a:gd name="connsiteX1" fmla="*/ 0 w 1050966"/>
              <a:gd name="connsiteY1" fmla="*/ 417624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966" h="649738">
                <a:moveTo>
                  <a:pt x="327016" y="649738"/>
                </a:moveTo>
                <a:lnTo>
                  <a:pt x="0" y="417624"/>
                </a:lnTo>
                <a:lnTo>
                  <a:pt x="337734" y="0"/>
                </a:lnTo>
                <a:lnTo>
                  <a:pt x="1016394" y="2"/>
                </a:lnTo>
                <a:cubicBezTo>
                  <a:pt x="1027110" y="224305"/>
                  <a:pt x="1052115" y="425381"/>
                  <a:pt x="1050925" y="649684"/>
                </a:cubicBezTo>
                <a:lnTo>
                  <a:pt x="327016" y="64973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p:cNvGrpSpPr/>
          <p:nvPr/>
        </p:nvGrpSpPr>
        <p:grpSpPr>
          <a:xfrm>
            <a:off x="9940927" y="4880807"/>
            <a:ext cx="181624" cy="427944"/>
            <a:chOff x="7660512" y="3380643"/>
            <a:chExt cx="181624" cy="427944"/>
          </a:xfrm>
        </p:grpSpPr>
        <p:sp>
          <p:nvSpPr>
            <p:cNvPr id="114" name="Google Shape;1106;p24"/>
            <p:cNvSpPr/>
            <p:nvPr/>
          </p:nvSpPr>
          <p:spPr>
            <a:xfrm flipH="1">
              <a:off x="7660512" y="3539310"/>
              <a:ext cx="168515" cy="269277"/>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07;p24"/>
            <p:cNvSpPr/>
            <p:nvPr/>
          </p:nvSpPr>
          <p:spPr>
            <a:xfrm flipH="1">
              <a:off x="7729686" y="3380643"/>
              <a:ext cx="112450" cy="198402"/>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08;p24"/>
          <p:cNvSpPr/>
          <p:nvPr/>
        </p:nvSpPr>
        <p:spPr>
          <a:xfrm flipH="1">
            <a:off x="9627229" y="6235307"/>
            <a:ext cx="241926" cy="124865"/>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09;p24"/>
          <p:cNvSpPr/>
          <p:nvPr/>
        </p:nvSpPr>
        <p:spPr>
          <a:xfrm flipH="1">
            <a:off x="9626565" y="6256133"/>
            <a:ext cx="238552" cy="104041"/>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10;p24"/>
          <p:cNvSpPr/>
          <p:nvPr/>
        </p:nvSpPr>
        <p:spPr>
          <a:xfrm flipH="1">
            <a:off x="9796899" y="6186789"/>
            <a:ext cx="242573" cy="124807"/>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11;p24"/>
          <p:cNvSpPr/>
          <p:nvPr/>
        </p:nvSpPr>
        <p:spPr>
          <a:xfrm flipH="1">
            <a:off x="9796975" y="6206922"/>
            <a:ext cx="238552" cy="104095"/>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112;p24"/>
          <p:cNvSpPr/>
          <p:nvPr/>
        </p:nvSpPr>
        <p:spPr>
          <a:xfrm flipH="1">
            <a:off x="9699601" y="5369937"/>
            <a:ext cx="349836" cy="902137"/>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113;p24"/>
          <p:cNvSpPr/>
          <p:nvPr/>
        </p:nvSpPr>
        <p:spPr>
          <a:xfrm flipH="1">
            <a:off x="9748684" y="4618911"/>
            <a:ext cx="257796" cy="376043"/>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114;p24"/>
          <p:cNvSpPr/>
          <p:nvPr/>
        </p:nvSpPr>
        <p:spPr>
          <a:xfrm flipH="1">
            <a:off x="9695350" y="4885615"/>
            <a:ext cx="396915" cy="599299"/>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117;p24"/>
          <p:cNvSpPr/>
          <p:nvPr/>
        </p:nvSpPr>
        <p:spPr>
          <a:xfrm flipH="1">
            <a:off x="9748739" y="4602349"/>
            <a:ext cx="249819" cy="251466"/>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6A4E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Arc 123"/>
          <p:cNvSpPr/>
          <p:nvPr/>
        </p:nvSpPr>
        <p:spPr>
          <a:xfrm rot="12467568">
            <a:off x="9741422" y="6265772"/>
            <a:ext cx="152603" cy="88627"/>
          </a:xfrm>
          <a:prstGeom prst="arc">
            <a:avLst>
              <a:gd name="adj1" fmla="val 1694379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5" name="Picture 6" descr="ESD Protected Area Caution Signs | SignsToYou.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84997" y="3728923"/>
            <a:ext cx="283766" cy="20012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126" name="Arc 125"/>
          <p:cNvSpPr/>
          <p:nvPr/>
        </p:nvSpPr>
        <p:spPr>
          <a:xfrm rot="3278552">
            <a:off x="9741332" y="6232807"/>
            <a:ext cx="139254" cy="107477"/>
          </a:xfrm>
          <a:prstGeom prst="arc">
            <a:avLst>
              <a:gd name="adj1" fmla="val 16628123"/>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7" name="Isosceles Triangle 126"/>
          <p:cNvSpPr/>
          <p:nvPr/>
        </p:nvSpPr>
        <p:spPr>
          <a:xfrm rot="20487512" flipV="1">
            <a:off x="9597162" y="3855149"/>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9663323" y="3780835"/>
            <a:ext cx="144015" cy="259217"/>
          </a:xfrm>
          <a:prstGeom prst="roundRect">
            <a:avLst/>
          </a:prstGeom>
          <a:solidFill>
            <a:schemeClr val="bg1"/>
          </a:solidFill>
          <a:ln w="34925" cap="sq">
            <a:solidFill>
              <a:schemeClr val="bg1"/>
            </a:solidFill>
            <a:bevel/>
          </a:ln>
          <a:effectLst>
            <a:softEdge rad="0"/>
          </a:effectLst>
          <a:scene3d>
            <a:camera prst="isometricTopUp">
              <a:rot lat="18600000" lon="17400000" rev="5400000"/>
            </a:camera>
            <a:lightRig rig="harsh" dir="t"/>
          </a:scene3d>
          <a:sp3d extrusionH="38100" contourW="6350" prstMaterial="plastic">
            <a:bevelT w="393700" h="63500"/>
            <a:bevelB w="133350" h="69850" prst="softRound"/>
            <a:contourClr>
              <a:srgbClr val="A6A9B8"/>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Ir</a:t>
            </a:r>
            <a:endParaRPr lang="en-US" dirty="0"/>
          </a:p>
        </p:txBody>
      </p:sp>
      <p:sp>
        <p:nvSpPr>
          <p:cNvPr id="129" name="Isosceles Triangle 128"/>
          <p:cNvSpPr/>
          <p:nvPr/>
        </p:nvSpPr>
        <p:spPr>
          <a:xfrm rot="20487512" flipV="1">
            <a:off x="9482574" y="3907417"/>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9597056" y="4033703"/>
            <a:ext cx="45719" cy="45719"/>
          </a:xfrm>
          <a:prstGeom prst="ellipse">
            <a:avLst/>
          </a:prstGeom>
          <a:solidFill>
            <a:schemeClr val="tx1">
              <a:lumMod val="50000"/>
              <a:lumOff val="50000"/>
            </a:schemeClr>
          </a:solidFill>
          <a:ln w="9525">
            <a:solidFill>
              <a:schemeClr val="bg1">
                <a:lumMod val="75000"/>
              </a:schemeClr>
            </a:solidFill>
          </a:ln>
          <a:scene3d>
            <a:camera prst="isometricLeftDown"/>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a:off x="8406326" y="4054459"/>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132" name="Google Shape;765;p18"/>
          <p:cNvSpPr/>
          <p:nvPr/>
        </p:nvSpPr>
        <p:spPr>
          <a:xfrm>
            <a:off x="8671645" y="4414258"/>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Arc 132"/>
          <p:cNvSpPr/>
          <p:nvPr/>
        </p:nvSpPr>
        <p:spPr>
          <a:xfrm>
            <a:off x="9203491" y="4112252"/>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Rectangle 133"/>
          <p:cNvSpPr/>
          <p:nvPr/>
        </p:nvSpPr>
        <p:spPr>
          <a:xfrm>
            <a:off x="8755519" y="4269529"/>
            <a:ext cx="685800" cy="94416"/>
          </a:xfrm>
          <a:prstGeom prst="rect">
            <a:avLst/>
          </a:prstGeom>
          <a:solidFill>
            <a:schemeClr val="bg1">
              <a:lumMod val="95000"/>
            </a:schemeClr>
          </a:solidFill>
          <a:ln>
            <a:solidFill>
              <a:schemeClr val="bg1"/>
            </a:solidFill>
          </a:ln>
          <a:scene3d>
            <a:camera prst="isometricRightUp"/>
            <a:lightRig rig="harsh" dir="t">
              <a:rot lat="0" lon="0" rev="600000"/>
            </a:lightRig>
          </a:scene3d>
          <a:sp3d extrusionH="25400" prstMaterial="matte">
            <a:bevelT w="0" h="3175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effectLst>
                  <a:innerShdw blurRad="63500" dist="50800" dir="16200000">
                    <a:prstClr val="black">
                      <a:alpha val="50000"/>
                    </a:prstClr>
                  </a:innerShdw>
                </a:effectLst>
                <a:latin typeface="+mj-lt"/>
              </a:rPr>
              <a:t>Ionizer</a:t>
            </a:r>
            <a:endParaRPr lang="en-US" sz="700" b="1" dirty="0">
              <a:solidFill>
                <a:schemeClr val="tx1"/>
              </a:solidFill>
              <a:effectLst>
                <a:innerShdw blurRad="63500" dist="50800" dir="16200000">
                  <a:prstClr val="black">
                    <a:alpha val="50000"/>
                  </a:prstClr>
                </a:innerShdw>
              </a:effectLst>
              <a:latin typeface="+mj-lt"/>
            </a:endParaRPr>
          </a:p>
        </p:txBody>
      </p:sp>
      <p:sp>
        <p:nvSpPr>
          <p:cNvPr id="135" name="Arc 134"/>
          <p:cNvSpPr/>
          <p:nvPr/>
        </p:nvSpPr>
        <p:spPr>
          <a:xfrm>
            <a:off x="8687194" y="4414200"/>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TextBox 135"/>
          <p:cNvSpPr txBox="1"/>
          <p:nvPr/>
        </p:nvSpPr>
        <p:spPr>
          <a:xfrm rot="19776701">
            <a:off x="9545394" y="3995196"/>
            <a:ext cx="399888" cy="169277"/>
          </a:xfrm>
          <a:prstGeom prst="rect">
            <a:avLst/>
          </a:prstGeom>
          <a:noFill/>
          <a:scene3d>
            <a:camera prst="isometricLeftDown"/>
            <a:lightRig rig="threePt" dir="t"/>
          </a:scene3d>
        </p:spPr>
        <p:txBody>
          <a:bodyPr wrap="square" rtlCol="0">
            <a:spAutoFit/>
          </a:bodyPr>
          <a:lstStyle/>
          <a:p>
            <a:r>
              <a:rPr lang="en-US" sz="500" b="1" dirty="0" smtClean="0">
                <a:effectLst>
                  <a:innerShdw blurRad="114300">
                    <a:prstClr val="black"/>
                  </a:innerShdw>
                </a:effectLst>
                <a:latin typeface="+mj-lt"/>
              </a:rPr>
              <a:t>Ionizer</a:t>
            </a:r>
            <a:endParaRPr lang="en-US" sz="500" b="1" dirty="0">
              <a:effectLst>
                <a:innerShdw blurRad="114300">
                  <a:prstClr val="black"/>
                </a:innerShdw>
              </a:effectLst>
              <a:latin typeface="+mj-lt"/>
            </a:endParaRPr>
          </a:p>
        </p:txBody>
      </p:sp>
      <p:grpSp>
        <p:nvGrpSpPr>
          <p:cNvPr id="137" name="Group 136"/>
          <p:cNvGrpSpPr/>
          <p:nvPr/>
        </p:nvGrpSpPr>
        <p:grpSpPr>
          <a:xfrm>
            <a:off x="10059582" y="4532694"/>
            <a:ext cx="515612" cy="380335"/>
            <a:chOff x="7760091" y="3027708"/>
            <a:chExt cx="515612" cy="380335"/>
          </a:xfrm>
        </p:grpSpPr>
        <p:sp>
          <p:nvSpPr>
            <p:cNvPr id="138"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0" name="Picture 139"/>
            <p:cNvPicPr>
              <a:picLocks noChangeAspect="1"/>
            </p:cNvPicPr>
            <p:nvPr/>
          </p:nvPicPr>
          <p:blipFill>
            <a:blip r:embed="rId7"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7760091" y="3152522"/>
              <a:ext cx="223435" cy="215310"/>
            </a:xfrm>
            <a:prstGeom prst="rect">
              <a:avLst/>
            </a:prstGeom>
            <a:noFill/>
            <a:scene3d>
              <a:camera prst="orthographicFront"/>
              <a:lightRig rig="threePt" dir="t"/>
            </a:scene3d>
            <a:sp3d prstMaterial="matte"/>
          </p:spPr>
        </p:pic>
      </p:grpSp>
      <p:grpSp>
        <p:nvGrpSpPr>
          <p:cNvPr id="141" name="Group 140"/>
          <p:cNvGrpSpPr/>
          <p:nvPr/>
        </p:nvGrpSpPr>
        <p:grpSpPr>
          <a:xfrm>
            <a:off x="9309384" y="4981254"/>
            <a:ext cx="519792" cy="380335"/>
            <a:chOff x="7028969" y="3481090"/>
            <a:chExt cx="519792" cy="380335"/>
          </a:xfrm>
        </p:grpSpPr>
        <p:grpSp>
          <p:nvGrpSpPr>
            <p:cNvPr id="142" name="Group 141"/>
            <p:cNvGrpSpPr/>
            <p:nvPr/>
          </p:nvGrpSpPr>
          <p:grpSpPr>
            <a:xfrm>
              <a:off x="7054267" y="3481090"/>
              <a:ext cx="494494" cy="380335"/>
              <a:chOff x="7781209" y="3027708"/>
              <a:chExt cx="494494" cy="380335"/>
            </a:xfrm>
          </p:grpSpPr>
          <p:sp>
            <p:nvSpPr>
              <p:cNvPr id="144"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43" name="Picture 142"/>
            <p:cNvPicPr>
              <a:picLocks noChangeAspect="1"/>
            </p:cNvPicPr>
            <p:nvPr/>
          </p:nvPicPr>
          <p:blipFill>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artisticPlasticWrap/>
                      </a14:imgEffect>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028969" y="3602114"/>
              <a:ext cx="232554" cy="224098"/>
            </a:xfrm>
            <a:prstGeom prst="rect">
              <a:avLst/>
            </a:prstGeom>
            <a:noFill/>
          </p:spPr>
        </p:pic>
      </p:grpSp>
      <p:sp>
        <p:nvSpPr>
          <p:cNvPr id="146" name="Oval 145"/>
          <p:cNvSpPr/>
          <p:nvPr/>
        </p:nvSpPr>
        <p:spPr>
          <a:xfrm>
            <a:off x="9825330" y="5083607"/>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7" name="Oval 146"/>
          <p:cNvSpPr/>
          <p:nvPr/>
        </p:nvSpPr>
        <p:spPr>
          <a:xfrm>
            <a:off x="9831445" y="497490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8" name="Oval 147"/>
          <p:cNvSpPr/>
          <p:nvPr/>
        </p:nvSpPr>
        <p:spPr>
          <a:xfrm>
            <a:off x="9955929" y="4942042"/>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9" name="Oval 148"/>
          <p:cNvSpPr/>
          <p:nvPr/>
        </p:nvSpPr>
        <p:spPr>
          <a:xfrm>
            <a:off x="9970323" y="5046720"/>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0" name="Oval 149"/>
          <p:cNvSpPr/>
          <p:nvPr/>
        </p:nvSpPr>
        <p:spPr>
          <a:xfrm>
            <a:off x="9908373" y="517121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1" name="Oval 150"/>
          <p:cNvSpPr/>
          <p:nvPr/>
        </p:nvSpPr>
        <p:spPr>
          <a:xfrm>
            <a:off x="9786846" y="5490236"/>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2" name="Oval 151"/>
          <p:cNvSpPr/>
          <p:nvPr/>
        </p:nvSpPr>
        <p:spPr>
          <a:xfrm>
            <a:off x="9913807" y="554111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3" name="Oval 152"/>
          <p:cNvSpPr/>
          <p:nvPr/>
        </p:nvSpPr>
        <p:spPr>
          <a:xfrm>
            <a:off x="9952057" y="535733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4" name="Oval 153"/>
          <p:cNvSpPr/>
          <p:nvPr/>
        </p:nvSpPr>
        <p:spPr>
          <a:xfrm>
            <a:off x="9805046" y="532398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5" name="Oval 154"/>
          <p:cNvSpPr/>
          <p:nvPr/>
        </p:nvSpPr>
        <p:spPr>
          <a:xfrm>
            <a:off x="10549780" y="467750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6" name="Oval 155"/>
          <p:cNvSpPr/>
          <p:nvPr/>
        </p:nvSpPr>
        <p:spPr>
          <a:xfrm>
            <a:off x="10555895" y="4568802"/>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7" name="Oval 156"/>
          <p:cNvSpPr/>
          <p:nvPr/>
        </p:nvSpPr>
        <p:spPr>
          <a:xfrm>
            <a:off x="10680379" y="4535936"/>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8" name="Oval 157"/>
          <p:cNvSpPr/>
          <p:nvPr/>
        </p:nvSpPr>
        <p:spPr>
          <a:xfrm>
            <a:off x="10694773" y="464061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9" name="Oval 158"/>
          <p:cNvSpPr/>
          <p:nvPr/>
        </p:nvSpPr>
        <p:spPr>
          <a:xfrm>
            <a:off x="10632823" y="4765107"/>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0" name="Oval 159"/>
          <p:cNvSpPr/>
          <p:nvPr/>
        </p:nvSpPr>
        <p:spPr>
          <a:xfrm>
            <a:off x="10511296" y="5084130"/>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1" name="Oval 160"/>
          <p:cNvSpPr/>
          <p:nvPr/>
        </p:nvSpPr>
        <p:spPr>
          <a:xfrm>
            <a:off x="10638257" y="5135005"/>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2" name="Oval 161"/>
          <p:cNvSpPr/>
          <p:nvPr/>
        </p:nvSpPr>
        <p:spPr>
          <a:xfrm>
            <a:off x="10676507" y="4951227"/>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3" name="Oval 162"/>
          <p:cNvSpPr/>
          <p:nvPr/>
        </p:nvSpPr>
        <p:spPr>
          <a:xfrm>
            <a:off x="10529496" y="4917882"/>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72" name="Lightning Bolt 171"/>
          <p:cNvSpPr/>
          <p:nvPr/>
        </p:nvSpPr>
        <p:spPr>
          <a:xfrm rot="1745112" flipH="1">
            <a:off x="10039839" y="4569851"/>
            <a:ext cx="175544" cy="214076"/>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p:cNvGrpSpPr/>
          <p:nvPr/>
        </p:nvGrpSpPr>
        <p:grpSpPr>
          <a:xfrm>
            <a:off x="7349978" y="5262392"/>
            <a:ext cx="1882450" cy="623100"/>
            <a:chOff x="5069563" y="3762228"/>
            <a:chExt cx="1882450" cy="623100"/>
          </a:xfrm>
        </p:grpSpPr>
        <p:cxnSp>
          <p:nvCxnSpPr>
            <p:cNvPr id="194" name="Straight Connector 193"/>
            <p:cNvCxnSpPr>
              <a:stCxn id="196" idx="0"/>
            </p:cNvCxnSpPr>
            <p:nvPr/>
          </p:nvCxnSpPr>
          <p:spPr>
            <a:xfrm>
              <a:off x="5355006" y="3762228"/>
              <a:ext cx="1482407" cy="9111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V="1">
              <a:off x="5640448" y="3918796"/>
              <a:ext cx="1311565" cy="46653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96" name="Picture 195"/>
            <p:cNvPicPr>
              <a:picLocks noChangeAspect="1"/>
            </p:cNvPicPr>
            <p:nvPr/>
          </p:nvPicPr>
          <p:blipFill>
            <a:blip r:embed="rId10"/>
            <a:stretch>
              <a:fillRect/>
            </a:stretch>
          </p:blipFill>
          <p:spPr>
            <a:xfrm>
              <a:off x="5069563" y="3762228"/>
              <a:ext cx="570885" cy="603504"/>
            </a:xfrm>
            <a:prstGeom prst="rect">
              <a:avLst/>
            </a:prstGeom>
            <a:ln>
              <a:solidFill>
                <a:schemeClr val="tx1"/>
              </a:solidFill>
              <a:prstDash val="dashDot"/>
            </a:ln>
          </p:spPr>
        </p:pic>
      </p:grpSp>
      <p:sp>
        <p:nvSpPr>
          <p:cNvPr id="199" name="Multiply 198"/>
          <p:cNvSpPr/>
          <p:nvPr/>
        </p:nvSpPr>
        <p:spPr>
          <a:xfrm>
            <a:off x="7275032" y="5206188"/>
            <a:ext cx="736376" cy="712155"/>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5" name="Lightning Bolt 204"/>
          <p:cNvSpPr/>
          <p:nvPr/>
        </p:nvSpPr>
        <p:spPr>
          <a:xfrm rot="21227783" flipH="1">
            <a:off x="9188790" y="5097253"/>
            <a:ext cx="175544" cy="214076"/>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Arrow Connector 213"/>
          <p:cNvCxnSpPr>
            <a:endCxn id="196" idx="1"/>
          </p:cNvCxnSpPr>
          <p:nvPr/>
        </p:nvCxnSpPr>
        <p:spPr>
          <a:xfrm flipV="1">
            <a:off x="3826136" y="5564144"/>
            <a:ext cx="3523842" cy="989979"/>
          </a:xfrm>
          <a:prstGeom prst="straightConnector1">
            <a:avLst/>
          </a:prstGeom>
          <a:ln w="38100">
            <a:prstDash val="sysDot"/>
            <a:tailEnd type="triangle"/>
          </a:ln>
        </p:spPr>
        <p:style>
          <a:lnRef idx="1">
            <a:schemeClr val="accent2"/>
          </a:lnRef>
          <a:fillRef idx="0">
            <a:schemeClr val="accent2"/>
          </a:fillRef>
          <a:effectRef idx="0">
            <a:schemeClr val="accent2"/>
          </a:effectRef>
          <a:fontRef idx="minor">
            <a:schemeClr val="tx1"/>
          </a:fontRef>
        </p:style>
      </p:cxnSp>
      <p:grpSp>
        <p:nvGrpSpPr>
          <p:cNvPr id="232" name="Group 231"/>
          <p:cNvGrpSpPr/>
          <p:nvPr/>
        </p:nvGrpSpPr>
        <p:grpSpPr>
          <a:xfrm>
            <a:off x="2590062" y="3396926"/>
            <a:ext cx="1931196" cy="3383087"/>
            <a:chOff x="339282" y="1425221"/>
            <a:chExt cx="2868855" cy="5025688"/>
          </a:xfrm>
        </p:grpSpPr>
        <p:pic>
          <p:nvPicPr>
            <p:cNvPr id="212" name="Picture 211">
              <a:extLst>
                <a:ext uri="{FF2B5EF4-FFF2-40B4-BE49-F238E27FC236}">
                  <a16:creationId xmlns:lc="http://schemas.openxmlformats.org/drawingml/2006/lockedCanvas" xmlns:a16="http://schemas.microsoft.com/office/drawing/2014/main" xmlns="" xmlns:xdr="http://schemas.openxmlformats.org/drawingml/2006/spreadsheetDrawing" id="{00000000-0008-0000-0000-000007000000}"/>
                </a:ext>
              </a:extLst>
            </p:cNvPr>
            <p:cNvPicPr>
              <a:picLocks noChangeAspect="1"/>
            </p:cNvPicPr>
            <p:nvPr/>
          </p:nvPicPr>
          <p:blipFill>
            <a:blip r:embed="rId11"/>
            <a:stretch>
              <a:fillRect/>
            </a:stretch>
          </p:blipFill>
          <p:spPr>
            <a:xfrm>
              <a:off x="343881" y="1425221"/>
              <a:ext cx="2864256" cy="5025688"/>
            </a:xfrm>
            <a:prstGeom prst="rect">
              <a:avLst/>
            </a:prstGeom>
            <a:ln w="57150">
              <a:solidFill>
                <a:schemeClr val="accent2"/>
              </a:solidFill>
            </a:ln>
          </p:spPr>
        </p:pic>
        <p:cxnSp>
          <p:nvCxnSpPr>
            <p:cNvPr id="217" name="Straight Connector 216"/>
            <p:cNvCxnSpPr/>
            <p:nvPr/>
          </p:nvCxnSpPr>
          <p:spPr>
            <a:xfrm>
              <a:off x="339282" y="5571081"/>
              <a:ext cx="931388" cy="879828"/>
            </a:xfrm>
            <a:prstGeom prst="line">
              <a:avLst/>
            </a:prstGeom>
            <a:ln w="76200">
              <a:solidFill>
                <a:srgbClr val="FF0000"/>
              </a:solidFill>
              <a:prstDash val="sysDot"/>
            </a:ln>
          </p:spPr>
          <p:style>
            <a:lnRef idx="1">
              <a:schemeClr val="accent2"/>
            </a:lnRef>
            <a:fillRef idx="0">
              <a:schemeClr val="accent2"/>
            </a:fillRef>
            <a:effectRef idx="0">
              <a:schemeClr val="accent2"/>
            </a:effectRef>
            <a:fontRef idx="minor">
              <a:schemeClr val="tx1"/>
            </a:fontRef>
          </p:style>
        </p:cxnSp>
        <p:cxnSp>
          <p:nvCxnSpPr>
            <p:cNvPr id="219" name="Straight Connector 218"/>
            <p:cNvCxnSpPr/>
            <p:nvPr/>
          </p:nvCxnSpPr>
          <p:spPr>
            <a:xfrm flipV="1">
              <a:off x="1198662" y="6306485"/>
              <a:ext cx="1991649" cy="105519"/>
            </a:xfrm>
            <a:prstGeom prst="line">
              <a:avLst/>
            </a:prstGeom>
            <a:ln w="76200">
              <a:solidFill>
                <a:srgbClr val="FF0000"/>
              </a:solidFill>
              <a:prstDash val="sysDot"/>
            </a:ln>
          </p:spPr>
          <p:style>
            <a:lnRef idx="1">
              <a:schemeClr val="accent2"/>
            </a:lnRef>
            <a:fillRef idx="0">
              <a:schemeClr val="accent2"/>
            </a:fillRef>
            <a:effectRef idx="0">
              <a:schemeClr val="accent2"/>
            </a:effectRef>
            <a:fontRef idx="minor">
              <a:schemeClr val="tx1"/>
            </a:fontRef>
          </p:style>
        </p:cxnSp>
        <p:cxnSp>
          <p:nvCxnSpPr>
            <p:cNvPr id="223" name="Straight Connector 222"/>
            <p:cNvCxnSpPr/>
            <p:nvPr/>
          </p:nvCxnSpPr>
          <p:spPr>
            <a:xfrm>
              <a:off x="406944" y="4745325"/>
              <a:ext cx="2783367" cy="1544547"/>
            </a:xfrm>
            <a:prstGeom prst="line">
              <a:avLst/>
            </a:prstGeom>
            <a:ln w="76200">
              <a:solidFill>
                <a:srgbClr val="FF0000"/>
              </a:solidFill>
              <a:prstDash val="sysDot"/>
            </a:ln>
          </p:spPr>
          <p:style>
            <a:lnRef idx="1">
              <a:schemeClr val="accent2"/>
            </a:lnRef>
            <a:fillRef idx="0">
              <a:schemeClr val="accent2"/>
            </a:fillRef>
            <a:effectRef idx="0">
              <a:schemeClr val="accent2"/>
            </a:effectRef>
            <a:fontRef idx="minor">
              <a:schemeClr val="tx1"/>
            </a:fontRef>
          </p:style>
        </p:cxnSp>
      </p:grpSp>
      <p:pic>
        <p:nvPicPr>
          <p:cNvPr id="233" name="Picture 232">
            <a:extLst>
              <a:ext uri="{FF2B5EF4-FFF2-40B4-BE49-F238E27FC236}">
                <a16:creationId xmlns:lc="http://schemas.openxmlformats.org/drawingml/2006/lockedCanvas" xmlns:a16="http://schemas.microsoft.com/office/drawing/2014/main" xmlns="" xmlns:xdr="http://schemas.openxmlformats.org/drawingml/2006/spreadsheetDrawing" id="{C49C14F5-BE14-8F4A-B412-09D8EAD2896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401" y="1334182"/>
            <a:ext cx="2023120" cy="3667523"/>
          </a:xfrm>
          <a:prstGeom prst="rect">
            <a:avLst/>
          </a:prstGeom>
          <a:ln w="57150">
            <a:solidFill>
              <a:schemeClr val="accent3"/>
            </a:solidFill>
          </a:ln>
        </p:spPr>
      </p:pic>
      <p:sp>
        <p:nvSpPr>
          <p:cNvPr id="234" name="&quot;No&quot; Symbol 233"/>
          <p:cNvSpPr/>
          <p:nvPr/>
        </p:nvSpPr>
        <p:spPr>
          <a:xfrm>
            <a:off x="476155" y="5535505"/>
            <a:ext cx="1005840" cy="1005840"/>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cxnSp>
        <p:nvCxnSpPr>
          <p:cNvPr id="235" name="Straight Arrow Connector 234"/>
          <p:cNvCxnSpPr>
            <a:stCxn id="234" idx="6"/>
          </p:cNvCxnSpPr>
          <p:nvPr/>
        </p:nvCxnSpPr>
        <p:spPr>
          <a:xfrm flipV="1">
            <a:off x="1481995" y="6034398"/>
            <a:ext cx="1061327" cy="4027"/>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cxnSp>
        <p:nvCxnSpPr>
          <p:cNvPr id="242" name="Straight Arrow Connector 241"/>
          <p:cNvCxnSpPr>
            <a:stCxn id="245" idx="2"/>
          </p:cNvCxnSpPr>
          <p:nvPr/>
        </p:nvCxnSpPr>
        <p:spPr>
          <a:xfrm flipH="1">
            <a:off x="2130085" y="2268576"/>
            <a:ext cx="458032" cy="0"/>
          </a:xfrm>
          <a:prstGeom prst="straightConnector1">
            <a:avLst/>
          </a:prstGeom>
          <a:ln w="76200">
            <a:solidFill>
              <a:schemeClr val="accent3"/>
            </a:solidFill>
            <a:tailEnd type="triangle"/>
          </a:ln>
        </p:spPr>
        <p:style>
          <a:lnRef idx="2">
            <a:schemeClr val="accent2"/>
          </a:lnRef>
          <a:fillRef idx="0">
            <a:schemeClr val="accent2"/>
          </a:fillRef>
          <a:effectRef idx="1">
            <a:schemeClr val="accent2"/>
          </a:effectRef>
          <a:fontRef idx="minor">
            <a:schemeClr val="tx1"/>
          </a:fontRef>
        </p:style>
      </p:cxnSp>
      <p:sp>
        <p:nvSpPr>
          <p:cNvPr id="245" name="Smiley Face 244"/>
          <p:cNvSpPr/>
          <p:nvPr/>
        </p:nvSpPr>
        <p:spPr>
          <a:xfrm>
            <a:off x="2588117" y="1765656"/>
            <a:ext cx="1002933" cy="1005840"/>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81" name="Picture 2" descr="SL-Americ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8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fade">
                                      <p:cBhvr>
                                        <p:cTn id="14" dur="600"/>
                                        <p:tgtEl>
                                          <p:spTgt spid="193"/>
                                        </p:tgtEl>
                                      </p:cBhvr>
                                    </p:animEffect>
                                  </p:childTnLst>
                                </p:cTn>
                              </p:par>
                              <p:par>
                                <p:cTn id="15" presetID="45" presetClass="entr" presetSubtype="0" fill="hold" grpId="0" nodeType="with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fade">
                                      <p:cBhvr>
                                        <p:cTn id="17" dur="2000"/>
                                        <p:tgtEl>
                                          <p:spTgt spid="199"/>
                                        </p:tgtEl>
                                      </p:cBhvr>
                                    </p:animEffect>
                                    <p:anim calcmode="lin" valueType="num">
                                      <p:cBhvr>
                                        <p:cTn id="18" dur="2000" fill="hold"/>
                                        <p:tgtEl>
                                          <p:spTgt spid="199"/>
                                        </p:tgtEl>
                                        <p:attrNameLst>
                                          <p:attrName>ppt_w</p:attrName>
                                        </p:attrNameLst>
                                      </p:cBhvr>
                                      <p:tavLst>
                                        <p:tav tm="0" fmla="#ppt_w*sin(2.5*pi*$)">
                                          <p:val>
                                            <p:fltVal val="0"/>
                                          </p:val>
                                        </p:tav>
                                        <p:tav tm="100000">
                                          <p:val>
                                            <p:fltVal val="1"/>
                                          </p:val>
                                        </p:tav>
                                      </p:tavLst>
                                    </p:anim>
                                    <p:anim calcmode="lin" valueType="num">
                                      <p:cBhvr>
                                        <p:cTn id="19" dur="2000" fill="hold"/>
                                        <p:tgtEl>
                                          <p:spTgt spid="199"/>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nodeType="clickEffect">
                                  <p:stCondLst>
                                    <p:cond delay="0"/>
                                  </p:stCondLst>
                                  <p:childTnLst>
                                    <p:animEffect transition="out" filter="wipe(down)">
                                      <p:cBhvr>
                                        <p:cTn id="23" dur="1500"/>
                                        <p:tgtEl>
                                          <p:spTgt spid="41"/>
                                        </p:tgtEl>
                                      </p:cBhvr>
                                    </p:animEffect>
                                    <p:set>
                                      <p:cBhvr>
                                        <p:cTn id="24" dur="1" fill="hold">
                                          <p:stCondLst>
                                            <p:cond delay="1499"/>
                                          </p:stCondLst>
                                        </p:cTn>
                                        <p:tgtEl>
                                          <p:spTgt spid="41"/>
                                        </p:tgtEl>
                                        <p:attrNameLst>
                                          <p:attrName>style.visibility</p:attrName>
                                        </p:attrNameLst>
                                      </p:cBhvr>
                                      <p:to>
                                        <p:strVal val="hidden"/>
                                      </p:to>
                                    </p:set>
                                  </p:childTnLst>
                                </p:cTn>
                              </p:par>
                              <p:par>
                                <p:cTn id="25" presetID="22" presetClass="exit" presetSubtype="4" fill="hold" grpId="0" nodeType="withEffect">
                                  <p:stCondLst>
                                    <p:cond delay="0"/>
                                  </p:stCondLst>
                                  <p:childTnLst>
                                    <p:animEffect transition="out" filter="wipe(down)">
                                      <p:cBhvr>
                                        <p:cTn id="26" dur="1500"/>
                                        <p:tgtEl>
                                          <p:spTgt spid="126"/>
                                        </p:tgtEl>
                                      </p:cBhvr>
                                    </p:animEffect>
                                    <p:set>
                                      <p:cBhvr>
                                        <p:cTn id="27" dur="1" fill="hold">
                                          <p:stCondLst>
                                            <p:cond delay="1499"/>
                                          </p:stCondLst>
                                        </p:cTn>
                                        <p:tgtEl>
                                          <p:spTgt spid="126"/>
                                        </p:tgtEl>
                                        <p:attrNameLst>
                                          <p:attrName>style.visibility</p:attrName>
                                        </p:attrNameLst>
                                      </p:cBhvr>
                                      <p:to>
                                        <p:strVal val="hidden"/>
                                      </p:to>
                                    </p:set>
                                  </p:childTnLst>
                                </p:cTn>
                              </p:par>
                              <p:par>
                                <p:cTn id="28" presetID="22" presetClass="exit" presetSubtype="4" fill="hold" grpId="0" nodeType="withEffect">
                                  <p:stCondLst>
                                    <p:cond delay="0"/>
                                  </p:stCondLst>
                                  <p:childTnLst>
                                    <p:animEffect transition="out" filter="wipe(down)">
                                      <p:cBhvr>
                                        <p:cTn id="29" dur="1500"/>
                                        <p:tgtEl>
                                          <p:spTgt spid="124"/>
                                        </p:tgtEl>
                                      </p:cBhvr>
                                    </p:animEffect>
                                    <p:set>
                                      <p:cBhvr>
                                        <p:cTn id="30" dur="1" fill="hold">
                                          <p:stCondLst>
                                            <p:cond delay="1499"/>
                                          </p:stCondLst>
                                        </p:cTn>
                                        <p:tgtEl>
                                          <p:spTgt spid="124"/>
                                        </p:tgtEl>
                                        <p:attrNameLst>
                                          <p:attrName>style.visibility</p:attrName>
                                        </p:attrNameLst>
                                      </p:cBhvr>
                                      <p:to>
                                        <p:strVal val="hidden"/>
                                      </p:to>
                                    </p:set>
                                  </p:childTnLst>
                                </p:cTn>
                              </p:par>
                              <p:par>
                                <p:cTn id="31" presetID="22" presetClass="exit" presetSubtype="4" fill="hold" grpId="0" nodeType="withEffect">
                                  <p:stCondLst>
                                    <p:cond delay="0"/>
                                  </p:stCondLst>
                                  <p:childTnLst>
                                    <p:animEffect transition="out" filter="wipe(down)">
                                      <p:cBhvr>
                                        <p:cTn id="32" dur="1500"/>
                                        <p:tgtEl>
                                          <p:spTgt spid="64"/>
                                        </p:tgtEl>
                                      </p:cBhvr>
                                    </p:animEffect>
                                    <p:set>
                                      <p:cBhvr>
                                        <p:cTn id="33" dur="1" fill="hold">
                                          <p:stCondLst>
                                            <p:cond delay="1499"/>
                                          </p:stCondLst>
                                        </p:cTn>
                                        <p:tgtEl>
                                          <p:spTgt spid="64"/>
                                        </p:tgtEl>
                                        <p:attrNameLst>
                                          <p:attrName>style.visibility</p:attrName>
                                        </p:attrNameLst>
                                      </p:cBhvr>
                                      <p:to>
                                        <p:strVal val="hidden"/>
                                      </p:to>
                                    </p:set>
                                  </p:childTnLst>
                                </p:cTn>
                              </p:par>
                              <p:par>
                                <p:cTn id="34" presetID="22" presetClass="exit" presetSubtype="4" fill="hold" grpId="0" nodeType="withEffect">
                                  <p:stCondLst>
                                    <p:cond delay="0"/>
                                  </p:stCondLst>
                                  <p:childTnLst>
                                    <p:animEffect transition="out" filter="wipe(down)">
                                      <p:cBhvr>
                                        <p:cTn id="35" dur="1500"/>
                                        <p:tgtEl>
                                          <p:spTgt spid="66"/>
                                        </p:tgtEl>
                                      </p:cBhvr>
                                    </p:animEffect>
                                    <p:set>
                                      <p:cBhvr>
                                        <p:cTn id="36" dur="1" fill="hold">
                                          <p:stCondLst>
                                            <p:cond delay="1499"/>
                                          </p:stCondLst>
                                        </p:cTn>
                                        <p:tgtEl>
                                          <p:spTgt spid="66"/>
                                        </p:tgtEl>
                                        <p:attrNameLst>
                                          <p:attrName>style.visibility</p:attrName>
                                        </p:attrNameLst>
                                      </p:cBhvr>
                                      <p:to>
                                        <p:strVal val="hidden"/>
                                      </p:to>
                                    </p:set>
                                  </p:childTnLst>
                                </p:cTn>
                              </p:par>
                              <p:par>
                                <p:cTn id="37" presetID="22" presetClass="exit" presetSubtype="4" fill="hold" grpId="0" nodeType="withEffect">
                                  <p:stCondLst>
                                    <p:cond delay="0"/>
                                  </p:stCondLst>
                                  <p:childTnLst>
                                    <p:animEffect transition="out" filter="wipe(down)">
                                      <p:cBhvr>
                                        <p:cTn id="38" dur="1500"/>
                                        <p:tgtEl>
                                          <p:spTgt spid="65"/>
                                        </p:tgtEl>
                                      </p:cBhvr>
                                    </p:animEffect>
                                    <p:set>
                                      <p:cBhvr>
                                        <p:cTn id="39" dur="1" fill="hold">
                                          <p:stCondLst>
                                            <p:cond delay="1499"/>
                                          </p:stCondLst>
                                        </p:cTn>
                                        <p:tgtEl>
                                          <p:spTgt spid="65"/>
                                        </p:tgtEl>
                                        <p:attrNameLst>
                                          <p:attrName>style.visibility</p:attrName>
                                        </p:attrNameLst>
                                      </p:cBhvr>
                                      <p:to>
                                        <p:strVal val="hidden"/>
                                      </p:to>
                                    </p:set>
                                  </p:childTnLst>
                                </p:cTn>
                              </p:par>
                              <p:par>
                                <p:cTn id="40" presetID="22" presetClass="exit" presetSubtype="4" fill="hold" grpId="0" nodeType="withEffect">
                                  <p:stCondLst>
                                    <p:cond delay="0"/>
                                  </p:stCondLst>
                                  <p:childTnLst>
                                    <p:animEffect transition="out" filter="wipe(down)">
                                      <p:cBhvr>
                                        <p:cTn id="41" dur="1500"/>
                                        <p:tgtEl>
                                          <p:spTgt spid="67"/>
                                        </p:tgtEl>
                                      </p:cBhvr>
                                    </p:animEffect>
                                    <p:set>
                                      <p:cBhvr>
                                        <p:cTn id="42" dur="1" fill="hold">
                                          <p:stCondLst>
                                            <p:cond delay="1499"/>
                                          </p:stCondLst>
                                        </p:cTn>
                                        <p:tgtEl>
                                          <p:spTgt spid="67"/>
                                        </p:tgtEl>
                                        <p:attrNameLst>
                                          <p:attrName>style.visibility</p:attrName>
                                        </p:attrNameLst>
                                      </p:cBhvr>
                                      <p:to>
                                        <p:strVal val="hidden"/>
                                      </p:to>
                                    </p:set>
                                  </p:childTnLst>
                                </p:cTn>
                              </p:par>
                              <p:par>
                                <p:cTn id="43" presetID="22" presetClass="exit" presetSubtype="4" fill="hold" grpId="0" nodeType="withEffect">
                                  <p:stCondLst>
                                    <p:cond delay="0"/>
                                  </p:stCondLst>
                                  <p:childTnLst>
                                    <p:animEffect transition="out" filter="wipe(down)">
                                      <p:cBhvr>
                                        <p:cTn id="44" dur="1500"/>
                                        <p:tgtEl>
                                          <p:spTgt spid="40"/>
                                        </p:tgtEl>
                                      </p:cBhvr>
                                    </p:animEffect>
                                    <p:set>
                                      <p:cBhvr>
                                        <p:cTn id="45" dur="1" fill="hold">
                                          <p:stCondLst>
                                            <p:cond delay="1499"/>
                                          </p:stCondLst>
                                        </p:cTn>
                                        <p:tgtEl>
                                          <p:spTgt spid="40"/>
                                        </p:tgtEl>
                                        <p:attrNameLst>
                                          <p:attrName>style.visibility</p:attrName>
                                        </p:attrNameLst>
                                      </p:cBhvr>
                                      <p:to>
                                        <p:strVal val="hidden"/>
                                      </p:to>
                                    </p:set>
                                  </p:childTnLst>
                                </p:cTn>
                              </p:par>
                              <p:par>
                                <p:cTn id="46" presetID="22" presetClass="exit" presetSubtype="4" fill="hold" grpId="0" nodeType="withEffect">
                                  <p:stCondLst>
                                    <p:cond delay="0"/>
                                  </p:stCondLst>
                                  <p:childTnLst>
                                    <p:animEffect transition="out" filter="wipe(down)">
                                      <p:cBhvr>
                                        <p:cTn id="47" dur="1500"/>
                                        <p:tgtEl>
                                          <p:spTgt spid="18"/>
                                        </p:tgtEl>
                                      </p:cBhvr>
                                    </p:animEffect>
                                    <p:set>
                                      <p:cBhvr>
                                        <p:cTn id="48" dur="1" fill="hold">
                                          <p:stCondLst>
                                            <p:cond delay="1499"/>
                                          </p:stCondLst>
                                        </p:cTn>
                                        <p:tgtEl>
                                          <p:spTgt spid="18"/>
                                        </p:tgtEl>
                                        <p:attrNameLst>
                                          <p:attrName>style.visibility</p:attrName>
                                        </p:attrNameLst>
                                      </p:cBhvr>
                                      <p:to>
                                        <p:strVal val="hidden"/>
                                      </p:to>
                                    </p:set>
                                  </p:childTnLst>
                                </p:cTn>
                              </p:par>
                              <p:par>
                                <p:cTn id="49" presetID="22" presetClass="exit" presetSubtype="4" fill="hold" grpId="0" nodeType="withEffect">
                                  <p:stCondLst>
                                    <p:cond delay="0"/>
                                  </p:stCondLst>
                                  <p:childTnLst>
                                    <p:animEffect transition="out" filter="wipe(down)">
                                      <p:cBhvr>
                                        <p:cTn id="50" dur="1500"/>
                                        <p:tgtEl>
                                          <p:spTgt spid="48"/>
                                        </p:tgtEl>
                                      </p:cBhvr>
                                    </p:animEffect>
                                    <p:set>
                                      <p:cBhvr>
                                        <p:cTn id="51" dur="1" fill="hold">
                                          <p:stCondLst>
                                            <p:cond delay="1499"/>
                                          </p:stCondLst>
                                        </p:cTn>
                                        <p:tgtEl>
                                          <p:spTgt spid="48"/>
                                        </p:tgtEl>
                                        <p:attrNameLst>
                                          <p:attrName>style.visibility</p:attrName>
                                        </p:attrNameLst>
                                      </p:cBhvr>
                                      <p:to>
                                        <p:strVal val="hidden"/>
                                      </p:to>
                                    </p:set>
                                  </p:childTnLst>
                                </p:cTn>
                              </p:par>
                              <p:par>
                                <p:cTn id="52" presetID="22" presetClass="exit" presetSubtype="4" fill="hold" nodeType="withEffect">
                                  <p:stCondLst>
                                    <p:cond delay="0"/>
                                  </p:stCondLst>
                                  <p:childTnLst>
                                    <p:animEffect transition="out" filter="wipe(down)">
                                      <p:cBhvr>
                                        <p:cTn id="53" dur="1500"/>
                                        <p:tgtEl>
                                          <p:spTgt spid="44"/>
                                        </p:tgtEl>
                                      </p:cBhvr>
                                    </p:animEffect>
                                    <p:set>
                                      <p:cBhvr>
                                        <p:cTn id="54" dur="1" fill="hold">
                                          <p:stCondLst>
                                            <p:cond delay="1499"/>
                                          </p:stCondLst>
                                        </p:cTn>
                                        <p:tgtEl>
                                          <p:spTgt spid="44"/>
                                        </p:tgtEl>
                                        <p:attrNameLst>
                                          <p:attrName>style.visibility</p:attrName>
                                        </p:attrNameLst>
                                      </p:cBhvr>
                                      <p:to>
                                        <p:strVal val="hidden"/>
                                      </p:to>
                                    </p:set>
                                  </p:childTnLst>
                                </p:cTn>
                              </p:par>
                              <p:par>
                                <p:cTn id="55" presetID="22" presetClass="exit" presetSubtype="4" fill="hold" nodeType="withEffect">
                                  <p:stCondLst>
                                    <p:cond delay="0"/>
                                  </p:stCondLst>
                                  <p:childTnLst>
                                    <p:animEffect transition="out" filter="wipe(down)">
                                      <p:cBhvr>
                                        <p:cTn id="56" dur="1500"/>
                                        <p:tgtEl>
                                          <p:spTgt spid="51"/>
                                        </p:tgtEl>
                                      </p:cBhvr>
                                    </p:animEffect>
                                    <p:set>
                                      <p:cBhvr>
                                        <p:cTn id="57" dur="1" fill="hold">
                                          <p:stCondLst>
                                            <p:cond delay="1499"/>
                                          </p:stCondLst>
                                        </p:cTn>
                                        <p:tgtEl>
                                          <p:spTgt spid="51"/>
                                        </p:tgtEl>
                                        <p:attrNameLst>
                                          <p:attrName>style.visibility</p:attrName>
                                        </p:attrNameLst>
                                      </p:cBhvr>
                                      <p:to>
                                        <p:strVal val="hidden"/>
                                      </p:to>
                                    </p:set>
                                  </p:childTnLst>
                                </p:cTn>
                              </p:par>
                              <p:par>
                                <p:cTn id="58" presetID="10" presetClass="entr" presetSubtype="0" fill="hold" grpId="1" nodeType="withEffect">
                                  <p:stCondLst>
                                    <p:cond delay="0"/>
                                  </p:stCondLst>
                                  <p:childTnLst>
                                    <p:set>
                                      <p:cBhvr>
                                        <p:cTn id="59" dur="1" fill="hold">
                                          <p:stCondLst>
                                            <p:cond delay="0"/>
                                          </p:stCondLst>
                                        </p:cTn>
                                        <p:tgtEl>
                                          <p:spTgt spid="147"/>
                                        </p:tgtEl>
                                        <p:attrNameLst>
                                          <p:attrName>style.visibility</p:attrName>
                                        </p:attrNameLst>
                                      </p:cBhvr>
                                      <p:to>
                                        <p:strVal val="visible"/>
                                      </p:to>
                                    </p:set>
                                    <p:animEffect transition="in" filter="fade">
                                      <p:cBhvr>
                                        <p:cTn id="60" dur="500"/>
                                        <p:tgtEl>
                                          <p:spTgt spid="147"/>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149"/>
                                        </p:tgtEl>
                                        <p:attrNameLst>
                                          <p:attrName>style.visibility</p:attrName>
                                        </p:attrNameLst>
                                      </p:cBhvr>
                                      <p:to>
                                        <p:strVal val="visible"/>
                                      </p:to>
                                    </p:set>
                                    <p:animEffect transition="in" filter="fade">
                                      <p:cBhvr>
                                        <p:cTn id="66" dur="500"/>
                                        <p:tgtEl>
                                          <p:spTgt spid="149"/>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500"/>
                                        <p:tgtEl>
                                          <p:spTgt spid="14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50"/>
                                        </p:tgtEl>
                                        <p:attrNameLst>
                                          <p:attrName>style.visibility</p:attrName>
                                        </p:attrNameLst>
                                      </p:cBhvr>
                                      <p:to>
                                        <p:strVal val="visible"/>
                                      </p:to>
                                    </p:set>
                                    <p:animEffect transition="in" filter="fade">
                                      <p:cBhvr>
                                        <p:cTn id="72" dur="500"/>
                                        <p:tgtEl>
                                          <p:spTgt spid="150"/>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51"/>
                                        </p:tgtEl>
                                        <p:attrNameLst>
                                          <p:attrName>style.visibility</p:attrName>
                                        </p:attrNameLst>
                                      </p:cBhvr>
                                      <p:to>
                                        <p:strVal val="visible"/>
                                      </p:to>
                                    </p:set>
                                    <p:animEffect transition="in" filter="fade">
                                      <p:cBhvr>
                                        <p:cTn id="75" dur="500"/>
                                        <p:tgtEl>
                                          <p:spTgt spid="151"/>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152"/>
                                        </p:tgtEl>
                                        <p:attrNameLst>
                                          <p:attrName>style.visibility</p:attrName>
                                        </p:attrNameLst>
                                      </p:cBhvr>
                                      <p:to>
                                        <p:strVal val="visible"/>
                                      </p:to>
                                    </p:set>
                                    <p:animEffect transition="in" filter="fade">
                                      <p:cBhvr>
                                        <p:cTn id="78" dur="500"/>
                                        <p:tgtEl>
                                          <p:spTgt spid="152"/>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fade">
                                      <p:cBhvr>
                                        <p:cTn id="81" dur="500"/>
                                        <p:tgtEl>
                                          <p:spTgt spid="153"/>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154"/>
                                        </p:tgtEl>
                                        <p:attrNameLst>
                                          <p:attrName>style.visibility</p:attrName>
                                        </p:attrNameLst>
                                      </p:cBhvr>
                                      <p:to>
                                        <p:strVal val="visible"/>
                                      </p:to>
                                    </p:set>
                                    <p:animEffect transition="in" filter="fade">
                                      <p:cBhvr>
                                        <p:cTn id="84" dur="500"/>
                                        <p:tgtEl>
                                          <p:spTgt spid="154"/>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156"/>
                                        </p:tgtEl>
                                        <p:attrNameLst>
                                          <p:attrName>style.visibility</p:attrName>
                                        </p:attrNameLst>
                                      </p:cBhvr>
                                      <p:to>
                                        <p:strVal val="visible"/>
                                      </p:to>
                                    </p:set>
                                    <p:animEffect transition="in" filter="fade">
                                      <p:cBhvr>
                                        <p:cTn id="87" dur="500"/>
                                        <p:tgtEl>
                                          <p:spTgt spid="156"/>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157"/>
                                        </p:tgtEl>
                                        <p:attrNameLst>
                                          <p:attrName>style.visibility</p:attrName>
                                        </p:attrNameLst>
                                      </p:cBhvr>
                                      <p:to>
                                        <p:strVal val="visible"/>
                                      </p:to>
                                    </p:set>
                                    <p:animEffect transition="in" filter="fade">
                                      <p:cBhvr>
                                        <p:cTn id="90" dur="500"/>
                                        <p:tgtEl>
                                          <p:spTgt spid="157"/>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158"/>
                                        </p:tgtEl>
                                        <p:attrNameLst>
                                          <p:attrName>style.visibility</p:attrName>
                                        </p:attrNameLst>
                                      </p:cBhvr>
                                      <p:to>
                                        <p:strVal val="visible"/>
                                      </p:to>
                                    </p:set>
                                    <p:animEffect transition="in" filter="fade">
                                      <p:cBhvr>
                                        <p:cTn id="93" dur="500"/>
                                        <p:tgtEl>
                                          <p:spTgt spid="158"/>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fade">
                                      <p:cBhvr>
                                        <p:cTn id="96" dur="500"/>
                                        <p:tgtEl>
                                          <p:spTgt spid="155"/>
                                        </p:tgtEl>
                                      </p:cBhvr>
                                    </p:animEffect>
                                  </p:childTnLst>
                                </p:cTn>
                              </p:par>
                              <p:par>
                                <p:cTn id="97" presetID="10" presetClass="entr" presetSubtype="0" fill="hold" grpId="1" nodeType="withEffect">
                                  <p:stCondLst>
                                    <p:cond delay="0"/>
                                  </p:stCondLst>
                                  <p:childTnLst>
                                    <p:set>
                                      <p:cBhvr>
                                        <p:cTn id="98" dur="1" fill="hold">
                                          <p:stCondLst>
                                            <p:cond delay="0"/>
                                          </p:stCondLst>
                                        </p:cTn>
                                        <p:tgtEl>
                                          <p:spTgt spid="159"/>
                                        </p:tgtEl>
                                        <p:attrNameLst>
                                          <p:attrName>style.visibility</p:attrName>
                                        </p:attrNameLst>
                                      </p:cBhvr>
                                      <p:to>
                                        <p:strVal val="visible"/>
                                      </p:to>
                                    </p:set>
                                    <p:animEffect transition="in" filter="fade">
                                      <p:cBhvr>
                                        <p:cTn id="99" dur="500"/>
                                        <p:tgtEl>
                                          <p:spTgt spid="159"/>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0"/>
                                        </p:tgtEl>
                                        <p:attrNameLst>
                                          <p:attrName>style.visibility</p:attrName>
                                        </p:attrNameLst>
                                      </p:cBhvr>
                                      <p:to>
                                        <p:strVal val="visible"/>
                                      </p:to>
                                    </p:set>
                                    <p:animEffect transition="in" filter="fade">
                                      <p:cBhvr>
                                        <p:cTn id="102" dur="500"/>
                                        <p:tgtEl>
                                          <p:spTgt spid="160"/>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61"/>
                                        </p:tgtEl>
                                        <p:attrNameLst>
                                          <p:attrName>style.visibility</p:attrName>
                                        </p:attrNameLst>
                                      </p:cBhvr>
                                      <p:to>
                                        <p:strVal val="visible"/>
                                      </p:to>
                                    </p:set>
                                    <p:animEffect transition="in" filter="fade">
                                      <p:cBhvr>
                                        <p:cTn id="105" dur="500"/>
                                        <p:tgtEl>
                                          <p:spTgt spid="161"/>
                                        </p:tgtEl>
                                      </p:cBhvr>
                                    </p:animEffect>
                                  </p:childTnLst>
                                </p:cTn>
                              </p:par>
                              <p:par>
                                <p:cTn id="106" presetID="10" presetClass="entr" presetSubtype="0" fill="hold" grpId="1" nodeType="withEffect">
                                  <p:stCondLst>
                                    <p:cond delay="0"/>
                                  </p:stCondLst>
                                  <p:childTnLst>
                                    <p:set>
                                      <p:cBhvr>
                                        <p:cTn id="107" dur="1" fill="hold">
                                          <p:stCondLst>
                                            <p:cond delay="0"/>
                                          </p:stCondLst>
                                        </p:cTn>
                                        <p:tgtEl>
                                          <p:spTgt spid="162"/>
                                        </p:tgtEl>
                                        <p:attrNameLst>
                                          <p:attrName>style.visibility</p:attrName>
                                        </p:attrNameLst>
                                      </p:cBhvr>
                                      <p:to>
                                        <p:strVal val="visible"/>
                                      </p:to>
                                    </p:set>
                                    <p:animEffect transition="in" filter="fade">
                                      <p:cBhvr>
                                        <p:cTn id="108" dur="500"/>
                                        <p:tgtEl>
                                          <p:spTgt spid="162"/>
                                        </p:tgtEl>
                                      </p:cBhvr>
                                    </p:animEffect>
                                  </p:childTnLst>
                                </p:cTn>
                              </p:par>
                              <p:par>
                                <p:cTn id="109" presetID="10" presetClass="entr" presetSubtype="0" fill="hold" grpId="1" nodeType="withEffect">
                                  <p:stCondLst>
                                    <p:cond delay="0"/>
                                  </p:stCondLst>
                                  <p:childTnLst>
                                    <p:set>
                                      <p:cBhvr>
                                        <p:cTn id="110" dur="1" fill="hold">
                                          <p:stCondLst>
                                            <p:cond delay="0"/>
                                          </p:stCondLst>
                                        </p:cTn>
                                        <p:tgtEl>
                                          <p:spTgt spid="163"/>
                                        </p:tgtEl>
                                        <p:attrNameLst>
                                          <p:attrName>style.visibility</p:attrName>
                                        </p:attrNameLst>
                                      </p:cBhvr>
                                      <p:to>
                                        <p:strVal val="visible"/>
                                      </p:to>
                                    </p:set>
                                    <p:animEffect transition="in" filter="fade">
                                      <p:cBhvr>
                                        <p:cTn id="111" dur="500"/>
                                        <p:tgtEl>
                                          <p:spTgt spid="163"/>
                                        </p:tgtEl>
                                      </p:cBhvr>
                                    </p:animEffect>
                                  </p:childTnLst>
                                </p:cTn>
                              </p:par>
                              <p:par>
                                <p:cTn id="112" presetID="0" presetClass="path" presetSubtype="0" repeatCount="indefinite" accel="50000" decel="50000" fill="hold" nodeType="withEffect">
                                  <p:stCondLst>
                                    <p:cond delay="0"/>
                                  </p:stCondLst>
                                  <p:endCondLst>
                                    <p:cond evt="onNext" delay="0">
                                      <p:tgtEl>
                                        <p:sldTgt/>
                                      </p:tgtEl>
                                    </p:cond>
                                  </p:endCondLst>
                                  <p:childTnLst>
                                    <p:animMotion origin="layout" path="M 0.00156 0.00023 L 0.00156 0.00046 C 0.00117 0.00093 0.00065 0.00162 0.00039 0.00255 C 0.00013 0.00324 0.00013 0.00417 1.95338E-6 0.00463 C -0.00039 0.00579 -0.00078 0.00694 -0.00156 0.00717 C -0.00261 0.00741 -0.00365 0.00764 -0.00469 0.00764 C -0.00534 0.00764 -0.00352 0.00717 -0.003 0.00717 C -0.00274 0.00694 -0.00261 0.00671 -0.00235 0.00648 C -0.00196 0.00579 -0.00117 0.0044 -0.00117 0.00463 C -0.00052 0.00046 -0.00169 0.00625 -0.00039 0.00255 C -0.00026 0.00185 0.00026 -7.03541E-7 1.95338E-6 0.00046 C -0.00026 0.00093 -0.00052 0.00116 -0.00065 0.00162 C -0.00078 0.00185 -0.00091 0.00231 -0.00104 0.00255 C -0.00104 0.00301 -0.00104 0.00324 -0.00117 0.0037 C -0.00143 0.00417 -0.00156 0.0044 -0.00183 0.00463 C -0.00222 0.00532 -0.00274 0.00579 -0.00313 0.00602 C -0.00404 0.00602 -0.00547 0.00717 -0.00586 0.00579 C -0.00625 0.0044 -0.00417 0.00555 -0.00339 0.00532 C -0.00313 0.00532 -0.00287 0.00509 -0.00261 0.00509 C -0.00222 0.00486 -0.00143 0.0044 -0.00143 0.00463 C -0.00104 0.00393 -0.00052 0.00347 -0.00026 0.00301 C 1.95338E-6 0.00255 0.00039 0.00231 0.00039 0.00185 C 0.00039 0.00139 1.95338E-6 0.00231 -0.00026 0.00255 C -0.00052 0.00324 -0.00052 0.0044 -0.00104 0.00463 L -0.00222 0.00532 L -0.00274 0.00579 L -0.00156 0.00509 C -0.00143 0.00486 -0.00117 0.00463 -0.00104 0.0044 C -0.00078 0.00417 -0.00065 0.00417 -0.00039 0.00393 C 0.00078 0.00208 -0.00091 0.00347 0.00052 0.00255 C 0.00065 0.00231 0.00091 0.00162 0.00078 0.00162 C 0.00052 0.00162 0.00052 0.00231 0.00039 0.00255 C 1.95338E-6 0.00324 -0.00039 0.00393 -0.00078 0.0044 C -0.00104 0.00463 -0.00117 0.00463 -0.00143 0.00463 C -0.00156 0.00486 -0.00183 0.00532 -0.00196 0.00532 C -0.00235 0.00579 -0.00352 0.00625 -0.00313 0.00602 L -0.00065 0.00579 C -0.00039 0.00555 -0.00013 0.00532 1.95338E-6 0.00509 C 0.00013 0.00463 1.95338E-6 0.00417 0.00013 0.0037 C 0.00026 0.00301 0.00039 0.00231 0.00052 0.00162 C 0.00065 0.00116 0.00091 0.00023 0.00078 0.00046 C 0.00013 0.00116 1.95338E-6 0.00116 -0.00039 0.00231 C -0.00117 0.0037 -0.00052 0.00301 -0.00143 0.0044 C -0.00156 0.00463 -0.00183 0.00486 -0.00196 0.00509 C -0.00235 0.00532 -0.00313 0.00579 -0.00313 0.00602 C -0.00378 0.00555 -0.0043 0.00509 -0.00495 0.00532 C -0.00508 0.00555 -0.00313 0.00648 -0.003 0.00648 C -0.00235 0.00625 -0.00169 0.00648 -0.00104 0.00602 C -0.00078 0.00602 -0.00065 0.00555 -0.00039 0.00532 C -0.00013 0.00509 0.00013 0.00463 0.00039 0.0044 C 0.00052 0.0037 0.00078 0.00301 0.00078 0.00231 L 0.00156 0.00023 Z " pathEditMode="relative" rAng="0" ptsTypes="AAAAAAAAAAAAAAAAAAAAAAAAAAAAAAAAAAAAAAAAAAAAAAAAAAAA">
                                      <p:cBhvr>
                                        <p:cTn id="113" dur="9000" fill="hold"/>
                                        <p:tgtEl>
                                          <p:spTgt spid="141"/>
                                        </p:tgtEl>
                                        <p:attrNameLst>
                                          <p:attrName>ppt_x</p:attrName>
                                          <p:attrName>ppt_y</p:attrName>
                                        </p:attrNameLst>
                                      </p:cBhvr>
                                      <p:rCtr x="-378" y="370"/>
                                    </p:animMotion>
                                  </p:childTnLst>
                                </p:cTn>
                              </p:par>
                              <p:par>
                                <p:cTn id="114" presetID="0" presetClass="path" presetSubtype="0" repeatCount="indefinite" accel="16667" decel="16667" fill="hold" nodeType="withEffect">
                                  <p:stCondLst>
                                    <p:cond delay="0"/>
                                  </p:stCondLst>
                                  <p:endCondLst>
                                    <p:cond evt="onNext" delay="0">
                                      <p:tgtEl>
                                        <p:sldTgt/>
                                      </p:tgtEl>
                                    </p:cond>
                                  </p:endCondLst>
                                  <p:childTnLst>
                                    <p:animMotion origin="layout" path="M -4.15809E-6 1.96714E-6 L -4.15809E-6 0.00023 C -0.00026 0.0037 -4.15809E-6 0.00602 -0.00117 0.00879 C -0.00156 0.00972 -0.00208 0.01018 -0.00247 0.01088 C -0.00273 0.01157 -0.00286 0.0125 -0.00325 0.01296 C -0.00351 0.01365 -0.00429 0.01527 -0.00429 0.01435 C -0.00429 0.01342 -0.00351 0.01319 -0.00325 0.01226 C -0.00052 0.00648 -0.00468 0.01435 -0.00117 0.0081 C -0.00117 0.00694 -0.00052 0.00578 -0.00091 0.00463 C -0.00117 0.00393 -0.00169 0.00555 -0.00195 0.00602 C -0.00221 0.00671 -0.00208 0.00764 -0.00247 0.0081 C -0.00312 0.00949 -0.00481 0.01088 -0.00481 0.01111 C -0.0039 0.00625 -0.00507 0.01134 -0.00325 0.0074 C -0.0026 0.00625 -0.00117 0.00185 -0.00169 0.00324 L -0.00325 0.0074 C -0.00351 0.0081 -0.00442 0.00972 -0.00403 0.00949 L -0.00195 0.00879 C -0.00026 0.00416 -0.00013 0.00625 -0.00091 0.00254 C -0.00182 0.00787 -0.00039 0.00162 -0.00247 0.00602 C -0.0026 0.00671 -0.0026 0.00764 -0.00273 0.0081 C -0.00312 0.00879 -0.00403 0.00949 -0.00403 0.00972 L -0.00169 0.00671 L -0.00039 0.00532 C -0.00039 0.00463 -4.15809E-6 0.00254 -4.15809E-6 0.00324 C -4.15809E-6 0.00347 -0.00065 0.00787 -0.00091 0.0081 C -0.00156 0.00949 -0.00247 0.00995 -0.00325 0.01088 C -0.00468 0.01273 -0.0039 0.01203 -0.0056 0.01296 C -0.0026 0.00972 -0.00625 0.01412 -0.00325 0.00949 C -0.00286 0.00902 -0.00247 0.00856 -0.00195 0.0081 C -0.00169 0.00717 -0.00143 0.00648 -0.00117 0.00532 C -0.00104 0.00486 -0.00052 0.00278 -0.00091 0.00324 C -0.00156 0.00463 -0.00195 0.00602 -0.00247 0.0074 C -0.00273 0.0081 -0.00286 0.00902 -0.00325 0.00949 C -0.00351 0.01018 -0.0039 0.01111 -0.00429 0.01157 C -0.00481 0.01226 -0.00534 0.01203 -0.00586 0.01226 L -0.00351 0.00949 L -0.00247 0.0081 C -0.00013 0.00231 -0.00286 0.00972 -0.00117 0.00393 L -4.15809E-6 1.96714E-6 Z " pathEditMode="relative" rAng="0" ptsTypes="AAAAAAAAAAAAAAAAAAAAAAAAAAAAAAAAAAAAAAA">
                                      <p:cBhvr>
                                        <p:cTn id="115" dur="9000" fill="hold"/>
                                        <p:tgtEl>
                                          <p:spTgt spid="137"/>
                                        </p:tgtEl>
                                        <p:attrNameLst>
                                          <p:attrName>ppt_x</p:attrName>
                                          <p:attrName>ppt_y</p:attrName>
                                        </p:attrNameLst>
                                      </p:cBhvr>
                                      <p:rCtr x="-300" y="717"/>
                                    </p:animMotion>
                                  </p:childTnLst>
                                </p:cTn>
                              </p:par>
                              <p:par>
                                <p:cTn id="116" presetID="0" presetClass="path" presetSubtype="0" repeatCount="indefinite" accel="50000" decel="50000" fill="hold" nodeType="withEffect">
                                  <p:stCondLst>
                                    <p:cond delay="0"/>
                                  </p:stCondLst>
                                  <p:endCondLst>
                                    <p:cond evt="onNext" delay="0">
                                      <p:tgtEl>
                                        <p:sldTgt/>
                                      </p:tgtEl>
                                    </p:cond>
                                  </p:endCondLst>
                                  <p:childTnLst>
                                    <p:animMotion origin="layout" path="M -1.67991E-7 -9.07197E-7 L -1.67991E-7 0.00023 C -0.00039 0.00046 -0.00182 0.00347 -0.0026 0.00417 C -0.003 0.0044 -0.00339 0.0044 -0.00365 0.00463 C -0.00417 0.00463 -0.00456 0.00509 -0.00495 0.00509 C -0.00534 0.00509 -0.0043 0.00463 -0.00391 0.00463 C -0.00365 0.00417 -0.00352 0.00394 -0.00313 0.0037 C -0.00286 0.00324 -0.00247 0.00324 -0.00208 0.00278 C -0.00182 0.00232 -0.00156 0.00139 -0.0013 0.00093 C -0.00117 0.00046 -0.00065 -0.00092 -0.00078 -0.00046 C -0.00156 0.0007 -0.00221 0.00347 -0.00313 0.00417 C -0.00365 0.0044 -0.00417 0.00486 -0.00469 0.00509 C -0.00521 0.00509 -0.00651 0.00556 -0.00599 0.00556 C -0.00521 0.00556 -0.00443 0.00509 -0.00365 0.00509 C -0.00326 0.00463 -0.00286 0.0044 -0.00234 0.00417 C -0.00182 0.00347 -0.00078 0.00232 -0.00078 0.00255 C -0.00078 0.00185 -0.00026 0.00093 -0.00052 0.00093 C -0.00117 0.00093 -0.00195 0.00324 -0.00234 0.0037 C -0.00273 0.00394 -0.00313 0.00394 -0.00339 0.00417 C -0.00664 0.00579 -0.00365 0.0044 -0.00599 0.00556 C -0.00638 0.00532 -0.00742 0.00532 -0.00703 0.00509 C -0.00651 0.00417 -0.00573 0.0044 -0.00495 0.00417 C -0.0043 0.0037 -0.00391 0.00347 -0.00313 0.00278 C -0.00286 0.00232 -0.00247 0.00185 -0.00208 0.00139 C -0.00195 0.00093 -0.0013 -0.00023 -0.0013 0.00046 C -0.0013 0.00116 -0.00182 0.00139 -0.00208 0.00185 C -0.00286 0.00255 -0.00391 0.0037 -0.00469 0.00417 C -0.00521 0.0044 -0.0069 0.00463 -0.00625 0.00463 C -0.00521 0.00463 -0.00404 0.00417 -0.00286 0.00417 C -0.0026 0.0037 -0.00221 0.00347 -0.00182 0.00324 C -0.00156 0.00278 -0.00078 0.00185 -0.00104 0.00185 C -0.00156 0.00185 -0.00182 0.00278 -0.00208 0.00324 C -0.0069 0.0081 -0.0026 0.00301 -0.00495 0.00602 C -0.00495 0.00556 -0.00495 0.00486 -0.00469 0.00463 C -0.00456 0.00417 -0.00417 0.00417 -0.00391 0.00417 C -0.003 0.00347 -0.003 0.00324 -0.00208 0.00232 C -0.00195 0.00185 -0.00182 0.00139 -0.00156 0.00093 C -0.00156 0.00046 -0.00104 -0.00046 -0.0013 -0.00046 C -0.00182 -0.00046 -0.00221 0.00046 -0.0026 0.00093 C -0.00326 0.00139 -0.00365 0.00232 -0.00417 0.00278 C -0.00599 0.0037 -0.00469 0.00301 -0.00807 0.0037 C -0.00768 0.0037 -0.00729 0.00417 -0.00677 0.00417 C -0.00625 0.00417 -0.00417 0.00394 -0.00313 0.00324 C -0.00286 0.00301 -0.0026 0.00255 -0.00234 0.00232 C -0.00221 0.00185 -0.00208 0.00116 -0.00182 0.00093 C -0.00169 0.00046 -0.00039 -9.07197E-7 -1.67991E-7 -9.07197E-7 Z " pathEditMode="relative" rAng="0" ptsTypes="AAAAAAAAAAAAAAAAAAAAAAAAAAAAAAAAAAAAAAAAAAAAAA">
                                      <p:cBhvr>
                                        <p:cTn id="117" dur="8000" fill="hold"/>
                                        <p:tgtEl>
                                          <p:spTgt spid="53"/>
                                        </p:tgtEl>
                                        <p:attrNameLst>
                                          <p:attrName>ppt_x</p:attrName>
                                          <p:attrName>ppt_y</p:attrName>
                                        </p:attrNameLst>
                                      </p:cBhvr>
                                      <p:rCtr x="-404" y="255"/>
                                    </p:animMotion>
                                  </p:childTnLst>
                                </p:cTn>
                              </p:par>
                              <p:par>
                                <p:cTn id="118" presetID="0" presetClass="path" presetSubtype="0" repeatCount="81" accel="50000" decel="50000" fill="hold" nodeType="withEffect">
                                  <p:stCondLst>
                                    <p:cond delay="750"/>
                                  </p:stCondLst>
                                  <p:childTnLst>
                                    <p:animMotion origin="layout" path="M -3.60594E-6 -2.16385E-6 L -3.60594E-6 0.00023 C -0.00026 0.00116 -0.00039 0.00255 -0.00078 0.00371 C -0.00091 0.00417 -0.00195 0.00486 -0.00221 0.00509 C -0.00299 0.00533 -0.00534 0.00556 -0.00455 0.00556 C -0.00338 0.00556 -0.00221 0.00509 -0.00104 0.00509 C -0.00078 0.00486 -0.00039 0.00486 -0.00026 0.00463 C 0.00026 0.00371 0.00131 0.00093 0.00078 0.00185 C 0.00052 0.00232 0.00026 0.00255 -3.60594E-6 0.00324 C -0.00013 0.00371 -0.00026 0.00417 -0.00052 0.00463 C -0.00065 0.00486 -0.00104 0.00486 -0.0013 0.00509 C -0.00156 0.00533 -0.00195 0.00648 -0.00195 0.00602 C -0.00195 0.00533 -0.00156 0.00486 -0.0013 0.00463 C -0.00091 0.00417 0.00013 0.00324 -0.00026 0.00371 C -0.00052 0.00394 -0.00065 0.0044 -0.00104 0.00463 C -0.00299 0.00625 -0.00299 0.00556 -0.00156 0.00463 C 0.00078 0.00301 -0.00065 0.0044 0.00078 0.00278 C 0.00105 0.00232 0.00144 0.00185 0.00131 0.00139 C 0.00118 0.00093 0.00078 0.00139 0.00052 0.00185 C 0.00039 0.00209 0.00026 0.00278 -3.60594E-6 0.00324 C -0.00039 0.00417 -0.00091 0.00417 -0.00156 0.00463 C -0.0013 0.00417 -0.00117 0.00347 -0.00104 0.00324 C -0.00078 0.00278 -0.00039 0.00301 -0.00026 0.00278 C 0.00013 0.00255 0.00026 0.00209 0.00052 0.00185 C 0.00065 0.00139 0.00078 -0.00023 0.00078 0.00047 C 0.00078 0.00093 0.00078 0.00162 0.00052 0.00232 C 0.00039 0.00278 -3.60594E-6 0.00278 -0.00026 0.00324 C -0.00039 0.00371 -0.00117 0.00648 -0.00195 0.00509 C -0.00221 0.00463 -0.00156 0.00394 -0.0013 0.00371 C -0.00091 0.00324 -0.00052 0.00324 -0.00026 0.00324 C -3.60594E-6 0.00278 0.00039 0.00255 0.00052 0.00232 C 0.00078 0.00185 0.00078 0.00093 0.00105 0.00093 C 0.00131 0.00093 0.00105 0.00185 0.00078 0.00232 C 0.00065 0.00255 0.00026 0.00255 -3.60594E-6 0.00278 C -0.0013 0.00394 -0.00013 0.00347 -0.00169 0.00417 C -0.00234 0.0044 -0.00416 0.00486 -0.00351 0.00463 C -0.00247 0.00417 -0.00052 0.00371 -0.00052 0.00394 C 0.00118 0.00162 -3.60594E-6 0.00047 -3.60594E-6 -2.16385E-6 Z " pathEditMode="relative" rAng="0" ptsTypes="AAAAAAAAAAAAAAAAAAAAAAAAAAAAAAAAAAAAAA">
                                      <p:cBhvr>
                                        <p:cTn id="119" dur="8000" fill="hold"/>
                                        <p:tgtEl>
                                          <p:spTgt spid="113"/>
                                        </p:tgtEl>
                                        <p:attrNameLst>
                                          <p:attrName>ppt_x</p:attrName>
                                          <p:attrName>ppt_y</p:attrName>
                                        </p:attrNameLst>
                                      </p:cBhvr>
                                      <p:rCtr x="-182" y="301"/>
                                    </p:animMotion>
                                  </p:childTnLst>
                                </p:cTn>
                              </p:par>
                              <p:par>
                                <p:cTn id="120" presetID="0" presetClass="path" presetSubtype="0" repeatCount="indefinite" accel="50000" decel="17000" fill="remove" grpId="0" nodeType="withEffect">
                                  <p:stCondLst>
                                    <p:cond delay="0"/>
                                  </p:stCondLst>
                                  <p:endCondLst>
                                    <p:cond evt="onNext" delay="0">
                                      <p:tgtEl>
                                        <p:sldTgt/>
                                      </p:tgtEl>
                                    </p:cond>
                                  </p:endCondLst>
                                  <p:childTnLst>
                                    <p:animMotion origin="layout" path="M 5.00065E-7 -2.20088E-6 L 5.00065E-7 0.00023 C -0.00091 0.00139 -0.00195 0.00255 -0.00274 0.00417 C -0.00352 0.00556 -0.003 0.0081 -0.00274 0.00972 C -0.00274 0.01042 -0.00261 0.01111 -0.00234 0.01181 C -0.00221 0.0125 -0.00182 0.01296 -0.00156 0.01389 C -0.0013 0.01505 -0.00104 0.01667 -0.00078 0.01805 L -0.00039 0.02014 L 5.00065E-7 0.02222 C -0.00013 0.02893 -0.00013 0.03564 -0.00039 0.04235 C -0.00052 0.0442 -0.00091 0.04606 -0.00117 0.04791 C -0.0013 0.0486 -0.00143 0.0493 -0.00156 0.04999 C -0.00208 0.05138 -0.00313 0.05416 -0.00313 0.05439 C -0.00326 0.05485 -0.00339 0.05554 -0.00352 0.05624 C -0.00378 0.05693 -0.00417 0.0574 -0.0043 0.05832 C -0.00469 0.05948 -0.00508 0.06249 -0.00508 0.06272 C -0.00404 0.07198 -0.00404 0.06874 -0.00469 0.08054 C -0.00482 0.08216 -0.00573 0.08586 -0.00586 0.08748 C -0.00651 0.09165 -0.00625 0.0891 -0.00664 0.09512 C -0.00651 0.09743 -0.00664 0.09975 -0.00625 0.10206 C -0.00625 0.10276 -0.00573 0.10322 -0.00547 0.10414 C -0.00534 0.10484 -0.00521 0.106 -0.00508 0.10692 C -0.00521 0.11109 -0.00534 0.11525 -0.00547 0.11942 C -0.0056 0.12034 -0.00664 0.12613 -0.00664 0.12636 L -0.00781 0.12706 C -0.00768 0.12358 -0.00768 0.11988 -0.00742 0.11664 C -0.00742 0.11572 -0.00716 0.11525 -0.00703 0.11456 C -0.0069 0.11317 -0.0069 0.11155 -0.00664 0.11039 C -0.00664 0.109 -0.00651 0.10785 -0.00625 0.10692 C -0.00625 0.10576 -0.00599 0.10507 -0.00586 0.10414 C -0.00573 0.10276 -0.00573 0.10114 -0.00547 0.09998 C -0.00534 0.09813 -0.00469 0.09419 -0.0043 0.09304 C -0.00404 0.09211 -0.00391 0.09095 -0.00352 0.09026 C -0.00326 0.08956 -0.00274 0.08933 -0.00234 0.08887 C -0.00169 0.08702 -0.00052 0.08355 0.00039 0.08193 C 0.00065 0.081 0.00117 0.08054 0.00156 0.07984 C 0.0026 0.08008 0.00365 0.07961 0.00469 0.08054 C 0.00586 0.08146 0.00573 0.08355 0.00625 0.0854 C 0.00638 0.08609 0.00677 0.08679 0.00703 0.08748 L 0.00781 0.09304 L 0.0082 0.09581 C 0.00846 0.10067 0.00859 0.10553 0.00899 0.11039 C 0.00938 0.11803 0.00899 0.11502 0.00977 0.12011 C 0.00951 0.12613 0.00964 0.12891 0.00899 0.134 C 0.00885 0.13469 0.00872 0.13539 0.00859 0.13608 C 0.0069 0.13168 0.0082 0.13608 0.0082 0.13192 C 0.0082 0.12891 0.00794 0.12613 0.00781 0.12358 C 0.00742 0.11595 0.00755 0.11849 0.00703 0.11317 C 0.00716 0.10276 0.00716 0.09211 0.00742 0.08193 C 0.00742 0.08054 0.00833 0.07799 0.00859 0.07707 C 0.00872 0.07614 0.00885 0.07522 0.00899 0.07429 C 0.00846 0.06226 0.01055 0.06226 0.00586 0.06388 C 0.00521 0.06388 0.00482 0.06434 0.0043 0.06457 C 0.00391 0.0648 0.00208 0.06665 0.00156 0.06665 C 0.00013 0.06665 -0.00104 0.06619 -0.00234 0.06596 C -0.00339 0.06526 -0.00404 0.06503 -0.00469 0.06388 C -0.00508 0.06318 -0.00521 0.06249 -0.00547 0.06179 C -0.00586 0.05971 -0.00638 0.05832 -0.00547 0.05624 C -0.00534 0.05554 -0.00469 0.05578 -0.0043 0.05554 C 0.00065 0.05624 -0.00013 0.05647 0.00586 0.05554 C 0.00625 0.05531 0.00664 0.05508 0.00703 0.05485 C 0.00729 0.05416 0.00742 0.05323 0.00781 0.05277 C 0.0082 0.05184 0.00885 0.05138 0.00938 0.05068 C 0.00964 0.04999 0.00951 0.04906 0.00977 0.0486 C 0.01003 0.04768 0.01055 0.04721 0.01094 0.04652 C 0.0112 0.04582 0.01146 0.04513 0.01172 0.04444 C 0.01159 0.04282 0.01159 0.04096 0.01133 0.03958 C 0.01094 0.03796 0.00951 0.03703 0.00899 0.0361 C 0.00846 0.03541 0.0082 0.03472 0.00781 0.03402 C 0.00768 0.03333 0.00742 0.03263 0.00742 0.03194 C 0.00742 0.03009 0.00742 0.02847 0.00781 0.02708 C 0.00833 0.0243 0.00938 0.02268 0.01055 0.02083 C 0.01068 0.02014 0.01068 0.01921 0.01094 0.01875 C 0.01107 0.01782 0.01146 0.01736 0.01172 0.01667 C 0.01198 0.01528 0.0125 0.0125 0.0125 0.01273 C 0.01237 0.00787 0.01211 0.00324 0.01211 -0.00139 C 0.01211 -0.00301 0.01211 -0.00439 0.0125 -0.00555 C 0.01276 -0.00717 0.01406 -0.00972 0.01406 -0.00949 C 0.01354 -0.01018 0.01302 -0.01111 0.0125 -0.01111 C 0.01146 -0.01134 0.00899 -0.01041 0.00781 -0.00972 C 0.0069 -0.00949 0.00612 -0.00925 0.00547 -0.00833 C 0.00469 -0.0074 0.00391 -0.00625 0.00312 -0.00555 L 0.00078 -0.00416 C 0.00091 -0.00486 0.00078 -0.00601 0.00117 -0.00625 C 0.00182 -0.00717 0.00352 -0.00763 0.00352 -0.0074 C 0.00326 -0.00694 0.00299 -0.00625 0.00273 -0.00555 C 0.00234 -0.00509 0.00182 -0.00347 0.00156 -0.00416 C 0.00117 -0.00532 0.00195 -0.00763 0.00195 -0.0074 " pathEditMode="relative" rAng="0" ptsTypes="AAAAAAAAAAAAAAAAAAAAAAAAAAAAAAAAAAAAAAAAAAAAAAAAAAAAAAAAAAAAAAAAAAAAAAAAAAAAAAAAAAAAAAAA">
                                      <p:cBhvr>
                                        <p:cTn id="121" dur="9000" fill="hold"/>
                                        <p:tgtEl>
                                          <p:spTgt spid="147"/>
                                        </p:tgtEl>
                                        <p:attrNameLst>
                                          <p:attrName>ppt_x</p:attrName>
                                          <p:attrName>ppt_y</p:attrName>
                                        </p:attrNameLst>
                                      </p:cBhvr>
                                      <p:rCtr x="313" y="6225"/>
                                    </p:animMotion>
                                  </p:childTnLst>
                                </p:cTn>
                              </p:par>
                              <p:par>
                                <p:cTn id="122" presetID="0" presetClass="path" presetSubtype="0" repeatCount="indefinite" accel="50000" decel="17000" fill="remove" grpId="0" nodeType="withEffect">
                                  <p:stCondLst>
                                    <p:cond delay="0"/>
                                  </p:stCondLst>
                                  <p:endCondLst>
                                    <p:cond evt="onNext" delay="0">
                                      <p:tgtEl>
                                        <p:sldTgt/>
                                      </p:tgtEl>
                                    </p:cond>
                                  </p:endCondLst>
                                  <p:childTnLst>
                                    <p:animMotion origin="layout" path="M 2.92746E-6 -2.21477E-6 L 2.92746E-6 0.00023 C -0.00117 0.00047 -0.00235 0.00093 -0.00352 0.00139 C -0.00404 0.00185 -0.00456 0.00255 -0.00508 0.00278 C -0.00743 0.00463 -0.0069 0.00394 -0.00899 0.00509 C -0.00938 0.00509 -0.00977 0.00556 -0.01016 0.00556 C -0.01277 0.00602 -0.01537 0.00602 -0.01797 0.00648 C -0.01889 0.00695 -0.01954 0.00718 -0.02032 0.00833 C -0.02058 0.00903 -0.02084 0.00972 -0.0211 0.01065 C -0.02084 0.01227 -0.02071 0.01412 -0.01993 0.01528 C -0.01836 0.01782 -0.01706 0.01875 -0.01524 0.01944 C -0.00964 0.02199 -0.0142 0.02014 -0.00117 0.02083 C 0.00143 0.02569 0.00078 0.02315 0.00156 0.02731 C 0.00143 0.02824 0.00143 0.02916 0.00117 0.03009 C 0.00091 0.03078 0.00052 0.03148 2.92746E-6 0.03194 C -0.00248 0.03448 -0.0069 0.03402 -0.00899 0.03425 C -0.01185 0.03587 -0.01055 0.03518 -0.0129 0.0361 C -0.01368 0.03703 -0.01485 0.03749 -0.01524 0.03888 C -0.01537 0.03981 -0.01537 0.0405 -0.01563 0.0412 C -0.01706 0.04652 -0.01576 0.04004 -0.0168 0.04536 C -0.01667 0.04721 -0.0168 0.04953 -0.01641 0.05138 C -0.01615 0.0523 -0.01563 0.05254 -0.01524 0.05277 C -0.01446 0.05346 -0.01368 0.05369 -0.0129 0.05416 C -0.0129 0.05439 -0.01055 0.05554 -0.01055 0.05578 C -0.00573 0.05693 -0.0099 0.05578 -0.0043 0.05693 L -0.00117 0.05786 C -0.00078 0.05832 -0.00039 0.05878 2.92746E-6 0.05925 C 0.00039 0.05948 0.00078 0.05948 0.00117 0.05971 C 0.00208 0.06087 0.0026 0.06249 0.00312 0.06388 C 0.00299 0.06573 0.00338 0.06804 0.00273 0.06943 C 0.00221 0.07059 0.00117 0.07012 0.00039 0.07036 C -0.00508 0.07059 -0.01055 0.07082 -0.01602 0.07082 C -0.01654 0.07128 -0.01706 0.07128 -0.01758 0.07174 C -0.01836 0.07244 -0.01993 0.07452 -0.01993 0.07475 C -0.02019 0.07498 -0.02045 0.07568 -0.02071 0.07637 C -0.02123 0.07869 -0.02123 0.08216 -0.02136 0.08424 C -0.02136 0.08841 -0.02123 0.09304 -0.0211 0.0972 C -0.02097 0.09813 -0.02097 0.09882 -0.02071 0.09952 C -0.01993 0.10067 -0.01836 0.10229 -0.01836 0.10252 C -0.01823 0.10206 -0.01589 0.10114 -0.01563 0.1009 C -0.01524 0.10021 -0.01511 0.09928 -0.01485 0.09859 C -0.01446 0.0979 -0.01407 0.0972 -0.01368 0.09674 C -0.01303 0.0935 -0.01316 0.09257 -0.01211 0.09026 C -0.01172 0.08956 -0.0112 0.0891 -0.01094 0.08841 C -0.00951 0.0854 -0.01081 0.08656 -0.00899 0.08563 C -0.00704 0.08586 -0.0056 0.08517 -0.0043 0.08748 C -0.00339 0.08933 -0.00313 0.09188 -0.00274 0.09396 L -0.00235 0.09581 C -0.00248 0.09674 -0.00274 0.09882 -0.00274 0.09813 C -0.00274 0.09674 -0.00222 0.09396 -0.00157 0.09304 C -0.00117 0.0928 -0.00078 0.09257 -0.00039 0.09257 C -0.00013 0.09165 0.00013 0.09095 0.00039 0.09026 C 0.00299 0.08563 0.00026 0.09257 0.00234 0.08702 C 0.00286 0.08401 0.00325 0.08285 0.00234 0.07915 C 0.00221 0.07869 0.00156 0.07869 0.00117 0.07869 C 0.00078 0.07822 0.00039 0.07753 2.92746E-6 0.0773 C -0.00039 0.07684 -0.00078 0.0766 -0.00117 0.07637 C -0.00339 0.07545 -0.00261 0.07591 -0.00547 0.07498 C -0.00599 0.07498 -0.01068 0.0736 -0.01172 0.07221 L -0.0129 0.07082 C -0.01303 0.07036 -0.01303 0.06943 -0.01329 0.06897 C -0.01472 0.06341 -0.01342 0.06989 -0.01446 0.0648 C -0.01433 0.06249 -0.01498 0.05971 -0.01407 0.05832 C -0.01277 0.0567 -0.01094 0.05809 -0.00938 0.05786 C -0.00899 0.05763 -0.0086 0.05716 -0.00821 0.05693 C -0.00769 0.0567 -0.00717 0.05647 -0.00664 0.05647 C -0.00625 0.05601 -0.00573 0.05554 -0.00547 0.05508 C -0.00469 0.05369 -0.00456 0.05254 -0.0043 0.05092 C -0.00443 0.04675 -0.00365 0.04212 -0.00469 0.03842 C -0.00508 0.03657 -0.00677 0.03749 -0.00782 0.03703 C -0.00821 0.03657 -0.0086 0.03634 -0.00899 0.0361 C -0.00951 0.03587 -0.01003 0.03564 -0.01055 0.03564 C -0.01094 0.03518 -0.01146 0.03495 -0.01172 0.03425 C -0.01211 0.03286 -0.0125 0.03009 -0.0125 0.03032 C -0.01237 0.02731 -0.01237 0.02477 -0.01211 0.02222 C -0.01198 0.02153 -0.01159 0.02083 -0.01133 0.02037 C -0.01029 0.01829 -0.01016 0.01805 -0.00899 0.01667 C -0.00847 0.01528 -0.00821 0.01343 -0.00743 0.0125 L -0.00391 0.00833 L -0.00274 0.00695 L -0.00157 0.00556 C 0.00026 0.00093 -0.00026 0.00301 0.00039 -0.00046 C -0.00013 -0.00324 -0.00026 -0.00416 0.00039 0.00093 C 0.00078 0.00394 0.00078 0.0044 0.00195 0.00695 C 0.00234 0.00787 0.00273 0.00833 0.00312 0.00926 C 0.00716 0.01782 0.00586 0.01528 0.00429 0.0125 C 0.00416 0.01157 0.00403 0.01042 0.0039 0.00926 C 0.00377 0.00787 0.00364 0.00625 0.00351 0.00509 C 0.00338 0.00417 0.00325 0.00371 0.00312 0.00278 C 0.00299 0.00209 0.00286 0.00093 0.00273 -2.21477E-6 C 0.00286 -0.00092 0.00273 -0.00208 0.00312 -0.00277 C 0.00351 -0.00301 0.00403 -0.00254 0.00429 -0.00185 C 0.00469 -0.00092 0.00455 0.00047 0.00469 0.00139 L 0.00429 -0.00532 " pathEditMode="relative" rAng="0" ptsTypes="AAAAAAAAAAAAAAAAAAAAAAAAAAAAAAAAAAAAAAAAAAAAAAAAAAAAAAAAAAAAAAAAAAAAAAAAAAAAAAAAAAAAAAAAAAAAAA">
                                      <p:cBhvr>
                                        <p:cTn id="123" dur="9000" fill="hold"/>
                                        <p:tgtEl>
                                          <p:spTgt spid="148"/>
                                        </p:tgtEl>
                                        <p:attrNameLst>
                                          <p:attrName>ppt_x</p:attrName>
                                          <p:attrName>ppt_y</p:attrName>
                                        </p:attrNameLst>
                                      </p:cBhvr>
                                      <p:rCtr x="-781" y="4860"/>
                                    </p:animMotion>
                                  </p:childTnLst>
                                </p:cTn>
                              </p:par>
                              <p:par>
                                <p:cTn id="124" presetID="0" presetClass="path" presetSubtype="0" repeatCount="indefinite" accel="50000" decel="17000" fill="remove" grpId="0" nodeType="withEffect">
                                  <p:stCondLst>
                                    <p:cond delay="0"/>
                                  </p:stCondLst>
                                  <p:endCondLst>
                                    <p:cond evt="onNext" delay="0">
                                      <p:tgtEl>
                                        <p:sldTgt/>
                                      </p:tgtEl>
                                    </p:cond>
                                  </p:endCondLst>
                                  <p:childTnLst>
                                    <p:animMotion origin="layout" path="M 6.74567E-7 3.54316E-6 L 6.74567E-7 0.00023 C 0.00013 0.0074 0.00078 0.02568 6.74567E-7 0.03425 C -0.00013 0.03517 -0.00195 0.0361 -0.00234 0.0361 C -0.00274 0.03656 -0.00313 0.03726 -0.00352 0.03749 C -0.00391 0.03795 -0.00443 0.03772 -0.00469 0.03841 C -0.00508 0.03911 -0.00495 0.04026 -0.00508 0.04119 C -0.00495 0.04304 -0.00495 0.04536 -0.00469 0.04721 C -0.00456 0.04883 -0.00417 0.04998 -0.00391 0.05137 C -0.00378 0.0523 -0.00378 0.05299 -0.00352 0.05369 C -0.00274 0.05554 -0.00274 0.056 -0.00156 0.05785 C -0.00117 0.05832 -0.00078 0.05878 -0.00039 0.05924 C 0.00026 0.06271 0.00091 0.06433 6.74567E-7 0.06804 C -0.00026 0.06896 -0.00182 0.07012 -0.00234 0.07035 C -0.00495 0.07104 -0.00912 0.07128 -0.01133 0.07174 C -0.01341 0.0722 -0.0155 0.07313 -0.01758 0.07174 C -0.01823 0.07128 -0.01823 0.06989 -0.01836 0.06896 C -0.01875 0.06757 -0.01914 0.0648 -0.01914 0.06503 C -0.01901 0.06271 -0.01914 0.05994 -0.01797 0.05832 C -0.01771 0.05808 -0.01719 0.05785 -0.0168 0.05785 C -0.01641 0.05739 -0.01615 0.0567 -0.01563 0.05646 C -0.01472 0.05577 -0.01354 0.05554 -0.0125 0.05508 L -0.01133 0.05415 C -0.01081 0.05276 -0.00964 0.0516 -0.00977 0.04998 C -0.0099 0.04906 -0.0099 0.04813 -0.01016 0.04721 C -0.01081 0.04559 -0.0125 0.04559 -0.01328 0.04536 C -0.01367 0.04512 -0.01407 0.04466 -0.01446 0.04443 C -0.01511 0.0442 -0.01667 0.04374 -0.01719 0.04304 C -0.0181 0.04235 -0.01901 0.04096 -0.01953 0.0398 C -0.01993 0.03911 -0.02006 0.03841 -0.02032 0.03749 C -0.02019 0.03564 -0.02045 0.03378 -0.01993 0.03193 C -0.01979 0.03147 -0.01914 0.0317 -0.01875 0.03147 C -0.01836 0.03101 -0.0181 0.03031 -0.01758 0.03008 C -0.01732 0.02962 -0.0168 0.02962 -0.01641 0.02916 C -0.01341 0.02661 -0.01706 0.02892 -0.01407 0.0273 C -0.01367 0.02684 -0.01341 0.02615 -0.01289 0.02592 C -0.01224 0.02522 -0.01055 0.02453 -0.01055 0.02476 C -0.0099 0.0236 -0.00886 0.02268 -0.0086 0.02082 C -0.0086 0.02013 -0.00873 0.0192 -0.00899 0.01897 C -0.00964 0.01805 -0.01055 0.01805 -0.01133 0.01758 L -0.0125 0.01666 L -0.01367 0.0162 C -0.01407 0.01573 -0.01446 0.0155 -0.01485 0.01527 C -0.01537 0.01527 -0.01589 0.01504 -0.01641 0.01481 C -0.02123 0.01226 -0.0168 0.01411 -0.02032 0.01249 C -0.02058 0.01203 -0.02214 0.00833 -0.02188 0.00787 C -0.02149 0.00625 -0.01953 0.00509 -0.01953 0.00532 C -0.01927 0.00416 -0.01888 0.0037 -0.01875 0.00277 C -0.01875 0.00092 -0.01979 -0.0044 -0.01875 -0.00695 C -0.01862 -0.00741 -0.01797 -0.00741 -0.01758 -0.00741 C -0.0168 -0.00833 -0.01615 -0.00972 -0.01524 -0.01019 L -0.01289 -0.01157 C -0.0125 -0.01157 -0.01211 -0.01157 -0.01172 -0.01111 C -0.01146 -0.01042 -0.01146 -0.00972 -0.01133 -0.0088 C -0.0112 -0.00787 -0.0112 -0.00648 -0.01094 -0.00556 C -0.01094 -0.00463 -0.01068 -0.00417 -0.01055 -0.00324 C -0.01042 -0.00255 -0.01029 -0.00162 -0.01016 -0.00047 C -0.01003 0.00046 -0.01016 0.00185 -0.00977 0.00277 C -0.00925 0.00463 -0.0082 0.00555 -0.00742 0.00694 L -0.00625 0.00925 C -0.00534 0.01411 -0.0056 0.01157 -0.00625 0.02082 C -0.00638 0.02175 -0.00651 0.02244 -0.00664 0.02314 C -0.0082 0.02846 -0.0069 0.02198 -0.00781 0.0273 C -0.00768 0.02869 -0.00768 0.03008 -0.00742 0.03147 C -0.00729 0.03216 -0.0069 0.03263 -0.00664 0.03332 C -0.00651 0.03402 -0.00638 0.03471 -0.00625 0.03564 C -0.00677 0.04397 -0.00703 0.04605 -0.00625 0.05554 C -0.00612 0.05762 -0.00521 0.05878 -0.00469 0.06063 C -0.00443 0.06179 -0.00391 0.0648 -0.00391 0.06503 C -0.00404 0.06618 -0.00404 0.06804 -0.0043 0.06942 C -0.00469 0.07151 -0.00586 0.07498 -0.00586 0.07521 C -0.00573 0.07637 -0.00586 0.07799 -0.00547 0.07914 C -0.00534 0.08007 -0.00469 0.08007 -0.0043 0.08053 C -0.003 0.08262 -0.00313 0.08262 -0.00234 0.08562 C -0.00247 0.0884 -0.00234 0.09118 -0.00274 0.09396 C -0.00287 0.09465 -0.00352 0.09465 -0.00391 0.09465 C -0.00482 0.09465 -0.00573 0.09396 -0.00664 0.09396 C -0.0069 0.09303 -0.00742 0.09257 -0.00742 0.09164 C -0.00781 0.08863 -0.00768 0.08516 -0.00781 0.08192 C -0.00794 0.08123 -0.00794 0.08053 -0.0082 0.08007 C -0.0086 0.07938 -0.00899 0.07914 -0.00938 0.07868 C -0.01133 0.07868 -0.01367 0.07729 -0.01524 0.07914 C -0.01641 0.08053 -0.01511 0.084 -0.01563 0.08609 C -0.01628 0.0884 -0.01797 0.09025 -0.01914 0.09164 C -0.0211 0.08956 -0.02019 0.09118 -0.0211 0.08609 L -0.02149 0.08424 C -0.02136 0.07776 -0.02136 0.07382 -0.02071 0.06804 C -0.02071 0.06711 -0.02045 0.06618 -0.02032 0.06526 C -0.02058 0.06109 -0.02123 0.05392 -0.02032 0.04952 C -0.02019 0.04836 -0.01966 0.04767 -0.01914 0.04721 C -0.01849 0.04674 -0.01758 0.04698 -0.0168 0.04674 C -0.01446 0.04582 -0.01615 0.04628 -0.01407 0.04536 C -0.01302 0.04466 -0.01094 0.04397 -0.01094 0.0442 C -0.01055 0.0435 -0.01029 0.04281 -0.00977 0.04258 C -0.00899 0.04188 -0.0082 0.04165 -0.00742 0.04119 C -0.00703 0.04073 -0.00664 0.04073 -0.00625 0.04026 C -0.0043 0.03864 -0.00521 0.03934 -0.00352 0.03841 C -0.00287 0.03448 -0.00247 0.03378 -0.00352 0.02777 C -0.00365 0.02707 -0.0043 0.0273 -0.00469 0.0273 C -0.00573 0.02684 -0.00677 0.02661 -0.00781 0.02638 C -0.01016 0.02615 -0.0125 0.02592 -0.01485 0.02592 C -0.01823 0.02383 -0.01654 0.02592 -0.01797 0.02175 C -0.01849 0.02013 -0.01953 0.01758 -0.01953 0.01782 C -0.0194 0.01666 -0.01953 0.0155 -0.01914 0.01481 C -0.01732 0.01087 -0.01745 0.01272 -0.01563 0.0111 C -0.01524 0.01087 -0.01498 0.01018 -0.01446 0.00972 C -0.0138 0.00925 -0.01289 0.00879 -0.01211 0.00833 L -0.01094 0.00787 C -0.00807 0.00416 -0.01172 0.00833 -0.0082 0.00555 C -0.00781 0.00532 -0.00742 0.00463 -0.00703 0.00416 C -0.00677 0.0037 -0.00638 0.00301 -0.00625 0.00231 C -0.0056 -0.00209 -0.0069 -0.00324 -0.00469 -0.00463 C -0.00443 -0.00486 -0.00417 -0.00463 -0.00391 -0.00463 " pathEditMode="relative" rAng="0" ptsTypes="AAAAAAAAAAAAAAAAAAAAAAAAAAAAAAAAAAAAAAAAAAAAAAAAAAAAAAAAAAAAAAAAAAAAAAAAAAAAAAAAAAAAAAAAAAAAAAAAAAAAAAAAAAAAAAAAA">
                                      <p:cBhvr>
                                        <p:cTn id="125" dur="9000" fill="hold"/>
                                        <p:tgtEl>
                                          <p:spTgt spid="149"/>
                                        </p:tgtEl>
                                        <p:attrNameLst>
                                          <p:attrName>ppt_x</p:attrName>
                                          <p:attrName>ppt_y</p:attrName>
                                        </p:attrNameLst>
                                      </p:cBhvr>
                                      <p:rCtr x="-1081" y="4143"/>
                                    </p:animMotion>
                                  </p:childTnLst>
                                </p:cTn>
                              </p:par>
                              <p:par>
                                <p:cTn id="126" presetID="0" presetClass="path" presetSubtype="0" repeatCount="indefinite" accel="50000" decel="17000" fill="remove" grpId="0" nodeType="withEffect">
                                  <p:stCondLst>
                                    <p:cond delay="0"/>
                                  </p:stCondLst>
                                  <p:endCondLst>
                                    <p:cond evt="onNext" delay="0">
                                      <p:tgtEl>
                                        <p:sldTgt/>
                                      </p:tgtEl>
                                    </p:cond>
                                  </p:endCondLst>
                                  <p:childTnLst>
                                    <p:animMotion origin="layout" path="M 1.40122E-6 7.01227E-7 L 1.40122E-6 0.00023 C -0.00065 0.00023 -0.00117 0.00023 -0.00182 0.00046 C -0.00195 0.00046 -0.00222 0.00069 -0.00235 0.00069 C -0.003 0.00093 -0.00365 0.00139 -0.0043 0.00139 L -0.00625 0.00185 C -0.00651 0.00185 -0.00677 0.00208 -0.00703 0.00208 C -0.00742 0.00231 -0.00821 0.00255 -0.0086 0.00278 C -0.00886 0.00301 -0.00899 0.00324 -0.00925 0.00347 C -0.00951 0.00347 -0.0099 0.00347 -0.01016 0.00324 C -0.01029 0.00301 -0.01029 0.00255 -0.01029 0.00208 C -0.01029 0.00093 -0.01029 -0.00023 -0.01016 -0.00139 C -0.01016 -0.00162 -0.01003 -0.00208 -0.01003 -0.00231 C -0.00964 -0.00347 -0.00873 -0.0044 -0.00821 -0.00486 C -0.00808 -0.00509 -0.00781 -0.00532 -0.00768 -0.00555 C -0.00391 -0.00787 -0.0069 -0.00625 0.00169 -0.00648 C 0.00182 -0.00694 0.00208 -0.00717 0.00208 -0.00764 C 0.00221 -0.00949 0.00182 -0.00949 0.00117 -0.01041 C 0.00091 -0.01065 0.00078 -0.01088 0.00052 -0.01111 C 0.00039 -0.01134 0.00013 -0.01134 1.40122E-6 -0.01134 C -0.00052 -0.0118 -0.00104 -0.0118 -0.00156 -0.01203 L -0.00274 -0.01273 L -0.00339 -0.01319 C -0.00352 -0.01389 -0.00378 -0.01458 -0.00339 -0.01527 C -0.00313 -0.01574 -0.00287 -0.01574 -0.00261 -0.01597 C -0.00222 -0.0162 -0.00143 -0.01666 -0.00143 -0.01643 C 0.00091 -0.01643 0.00312 -0.01643 0.00534 -0.0162 C 0.00573 -0.0162 0.00599 -0.01597 0.00638 -0.01597 C 0.00703 -0.01574 0.00768 -0.01574 0.00833 -0.01551 C 0.00885 -0.01574 0.01042 -0.01551 0.0112 -0.0162 C 0.01146 -0.01643 0.01159 -0.01666 0.01185 -0.01689 C 0.01393 -0.01643 0.01419 -0.01736 0.01315 -0.01134 C 0.01315 -0.01088 0.01263 -0.01111 0.01237 -0.01065 C 0.01042 -0.00856 0.01198 -0.00949 0.00924 -0.00903 C 0.00794 -0.00787 0.00911 -0.00856 0.00716 -0.00787 C 0.0069 -0.00787 0.00677 -0.00764 0.00651 -0.00764 C 0.00625 -0.00741 0.00586 -0.00741 0.0056 -0.00717 C 0.00391 -0.00579 0.00417 -0.00694 0.00391 -0.00486 C 0.00391 -0.00347 0.00378 -0.00231 0.00404 -0.00093 C 0.00404 -0.00069 0.00521 0.00046 0.00534 0.00069 C 0.00586 0.00116 0.00638 0.00185 0.0069 0.00208 C 0.00768 0.00255 0.00794 0.00255 0.00872 0.00324 C 0.00885 0.00324 0.00911 0.0037 0.00924 0.00393 C 0.00977 0.00463 0.01029 0.00509 0.01068 0.00602 C 0.01081 0.00625 0.01094 0.00671 0.01107 0.00694 C 0.0112 0.00764 0.01146 0.00902 0.01146 0.00926 C 0.01133 0.01064 0.01146 0.01203 0.0112 0.01365 C 0.0112 0.01388 0.01081 0.01388 0.01068 0.01435 C 0.01055 0.01458 0.01055 0.01504 0.01042 0.01527 C 0.01016 0.01597 0.00898 0.01689 0.00846 0.01736 C 0.00833 0.01759 0.00807 0.01759 0.00794 0.01782 C 0.00768 0.01805 0.00755 0.01828 0.00729 0.01851 C 0.00677 0.01898 0.00625 0.01921 0.00573 0.0199 C 0.00521 0.02036 0.00482 0.02106 0.0043 0.02152 L 0.00273 0.02291 C 0.00247 0.02314 0.00208 0.02337 0.00195 0.0236 C 0.00143 0.0243 0.00052 0.02522 1.40122E-6 0.02615 C -0.00026 0.02638 -0.00039 0.02684 -0.00065 0.02708 C -0.00065 0.02754 -0.00078 0.02777 -0.00078 0.02823 C -0.00078 0.03032 -0.00091 0.03263 -0.00026 0.03448 C -0.00013 0.03494 0.00013 0.03518 0.00039 0.03541 C 0.00052 0.03633 0.00052 0.03703 0.00091 0.03749 C 0.0013 0.03818 0.00169 0.03842 0.00208 0.03888 C 0.00234 0.03911 0.00247 0.03957 0.00273 0.03957 L 0.00391 0.04027 C 0.00404 0.0405 0.00417 0.04073 0.00443 0.04073 L 0.00521 0.04096 C 0.00664 0.04281 0.00482 0.04073 0.00651 0.04235 C 0.00677 0.04258 0.0069 0.04304 0.00716 0.04304 C 0.00781 0.04374 0.00794 0.04374 0.00846 0.04443 C 0.00872 0.0449 0.00885 0.04536 0.00911 0.04559 C 0.00951 0.04605 0.01029 0.04698 0.01029 0.04721 C 0.01042 0.04767 0.01068 0.04837 0.01068 0.04906 C 0.01055 0.05207 0.01068 0.05485 0.01042 0.05786 C 0.01042 0.05901 0.00937 0.05948 0.00885 0.05948 L -0.00065 0.05994 C -0.00117 0.06017 -0.00143 0.06017 -0.00195 0.06086 C -0.00222 0.0611 -0.00248 0.06156 -0.00274 0.06202 C -0.00365 0.06295 -0.00352 0.06225 -0.00417 0.06364 C -0.00443 0.06434 -0.00469 0.06503 -0.00495 0.06572 L -0.00534 0.06688 L -0.00573 0.06896 L -0.00586 0.06989 C -0.00586 0.07082 -0.00573 0.07151 -0.00573 0.07244 C -0.0056 0.07313 -0.00534 0.07382 -0.00534 0.07452 C -0.00482 0.07753 -0.00534 0.07429 -0.00495 0.07683 C -0.00482 0.07776 -0.00469 0.07845 -0.00456 0.07938 C -0.00443 0.08007 -0.00417 0.08146 -0.00417 0.08169 C -0.00417 0.0847 -0.00417 0.08794 -0.0043 0.09118 C -0.0043 0.09164 -0.00443 0.09211 -0.00469 0.09211 C -0.00521 0.09234 -0.00573 0.09188 -0.00625 0.09188 C -0.00677 0.09095 -0.00795 0.0891 -0.00821 0.08771 L -0.00847 0.08655 C -0.00834 0.08331 -0.00834 0.08007 -0.00821 0.07683 C -0.00821 0.07568 -0.00755 0.07336 -0.00729 0.07267 C -0.00716 0.07244 -0.0069 0.07197 -0.0069 0.07174 C -0.00612 0.06896 -0.00742 0.07267 -0.00612 0.0692 C -0.00573 0.06642 -0.00625 0.06943 -0.00534 0.06642 C -0.00508 0.06596 -0.00508 0.06526 -0.00495 0.0648 C -0.00482 0.06364 -0.00482 0.06272 -0.00469 0.06156 C -0.00469 0.06086 -0.00443 0.06017 -0.0043 0.05948 L -0.00417 0.05809 C -0.00417 0.05716 -0.0043 0.056 -0.0043 0.05508 C -0.00443 0.05415 -0.00456 0.05253 -0.00469 0.05184 C -0.00482 0.05138 -0.00482 0.05114 -0.00495 0.05068 C -0.00495 0.05022 -0.00508 0.04883 -0.00534 0.04837 C -0.00534 0.0479 -0.0056 0.04767 -0.00573 0.04721 C -0.00651 0.04258 -0.0056 0.04744 -0.00651 0.04374 C -0.00651 0.04351 -0.00664 0.04304 -0.00664 0.04281 C -0.00677 0.04235 -0.00677 0.04189 -0.0069 0.04142 C -0.0069 0.04096 -0.00716 0.04073 -0.00729 0.04027 C -0.00729 0.04004 -0.00742 0.03957 -0.00742 0.03934 C -0.00742 0.03818 -0.00742 0.03703 -0.00729 0.03587 C -0.00703 0.03448 -0.00677 0.03494 -0.00625 0.03448 C -0.0043 0.0324 -0.00586 0.03356 -0.00456 0.03263 C -0.00365 0.03286 -0.00274 0.03286 -0.00182 0.03309 C -0.0013 0.03309 -0.00078 0.03379 -0.00039 0.03402 C -0.00013 0.03425 0.00013 0.03425 0.00039 0.03448 C 0.00065 0.03471 0.00091 0.03518 0.0013 0.03541 C 0.00156 0.03564 0.00182 0.03564 0.00208 0.03587 C 0.00443 0.03703 0.00221 0.0361 0.00404 0.0368 C 0.00443 0.0368 0.00846 0.03818 0.00951 0.03541 C 0.00964 0.03518 0.00964 0.03448 0.00964 0.03402 C 0.00964 0.0324 0.00964 0.03078 0.00951 0.02916 C 0.00951 0.0287 0.00924 0.02754 0.00911 0.02684 C 0.00898 0.02546 0.00898 0.0243 0.00885 0.02291 C 0.00872 0.02152 0.00833 0.02152 0.00794 0.0199 C 0.00781 0.01921 0.00768 0.01874 0.00755 0.01805 C 0.00729 0.01736 0.0069 0.01666 0.00651 0.01597 C 0.00638 0.01574 0.00625 0.0155 0.00599 0.01527 C 0.00573 0.01504 0.00547 0.01504 0.00521 0.01504 C 0.00417 0.01435 0.00404 0.01412 0.00312 0.01388 C 0.00234 0.01388 0.00169 0.01365 0.00091 0.01365 C -0.00013 0.01365 -0.00117 0.01365 -0.00222 0.01388 C -0.00235 0.01388 -0.00261 0.01412 -0.00274 0.01435 C -0.00313 0.01458 -0.00326 0.01527 -0.00352 0.01574 C -0.00391 0.0162 -0.0043 0.01666 -0.00469 0.01712 C -0.00547 0.01805 -0.00508 0.01759 -0.00586 0.01805 C -0.00638 0.01805 -0.00677 0.01805 -0.00729 0.01782 C -0.00742 0.01759 -0.00729 0.01712 -0.00742 0.01666 C -0.00755 0.01643 -0.00768 0.01597 -0.00781 0.01574 C -0.00795 0.01481 -0.00821 0.01388 -0.00821 0.01296 C -0.00821 0.01157 -0.00821 0.01041 -0.00808 0.00902 C -0.00795 0.00856 -0.00781 0.00833 -0.00768 0.0081 C -0.00742 0.00764 -0.00716 0.00764 -0.0069 0.0074 C -0.00573 0.00648 -0.00482 0.00671 -0.00352 0.00671 C -0.00248 0.00602 -0.00313 0.00648 -0.00222 0.00417 L -0.00182 0.00324 C -0.00222 0.00879 -0.00156 0.00347 -0.00235 0.00671 C -0.00248 0.00717 -0.00248 0.00764 -0.00261 0.0081 C -0.00274 0.00856 -0.003 0.00926 -0.00313 0.00972 C -0.00339 0.01041 -0.00391 0.01203 -0.00352 0.0118 L -0.003 0.01157 C -0.00287 0.01111 -0.00274 0.01088 -0.00261 0.01041 C -0.00235 0.01018 -0.00222 0.00972 -0.00195 0.00949 C -0.00156 0.00856 -0.00169 0.00787 -0.00117 0.00694 C -0.00104 0.00671 -0.00078 0.00648 -0.00065 0.00625 C -0.00039 0.00648 -0.00013 0.00648 1.40122E-6 0.00671 C 0.00013 0.00694 1.40122E-6 0.0074 0.00013 0.00764 C 0.00039 0.00787 0.00078 0.0074 0.00078 0.00764 " pathEditMode="relative" rAng="0" ptsTypes="AAAAAAAAAAAAAAAAAAAAAAAAAAAAAAAAAAAAAAAAAAAAAAAAAAAAAAAAAAAAAAAAAAAAAAAAAAAAAAAAAAAAAAAAAAAAAAAAAAAAAAAAAAAAAAAAAAAAAAAAAAAAAAAAAAAAAAAAAAAAAAAAAAAAAAAAAAAAAAAA">
                                      <p:cBhvr>
                                        <p:cTn id="127" dur="9000" fill="hold"/>
                                        <p:tgtEl>
                                          <p:spTgt spid="146"/>
                                        </p:tgtEl>
                                        <p:attrNameLst>
                                          <p:attrName>ppt_x</p:attrName>
                                          <p:attrName>ppt_y</p:attrName>
                                        </p:attrNameLst>
                                      </p:cBhvr>
                                      <p:rCtr x="169" y="3749"/>
                                    </p:animMotion>
                                  </p:childTnLst>
                                </p:cTn>
                              </p:par>
                              <p:par>
                                <p:cTn id="128" presetID="0" presetClass="path" presetSubtype="0" repeatCount="indefinite" accel="50000" decel="17000" fill="remove" grpId="0" nodeType="withEffect">
                                  <p:stCondLst>
                                    <p:cond delay="0"/>
                                  </p:stCondLst>
                                  <p:endCondLst>
                                    <p:cond evt="onNext" delay="0">
                                      <p:tgtEl>
                                        <p:sldTgt/>
                                      </p:tgtEl>
                                    </p:cond>
                                  </p:endCondLst>
                                  <p:childTnLst>
                                    <p:animMotion origin="layout" path="M -3.13843E-7 2.16617E-6 L -3.13843E-7 0.00023 C 0.00091 -0.00139 0.00195 -0.00162 0.00117 -0.00371 C 0.00104 -0.00417 0.00078 -0.00417 0.00065 -0.0044 C 0.00052 -0.00486 0.00039 -0.00509 0.00026 -0.00556 C 0.00013 -0.00579 -0.00026 -0.00602 -0.00039 -0.00648 C -0.00039 -0.00764 -0.00039 -0.00903 -0.00013 -0.00995 C -3.13843E-7 -0.01065 0.00039 -0.01088 0.00065 -0.01134 C 0.00117 -0.01204 0.00117 -0.0118 0.00182 -0.0125 C 0.00195 -0.01273 0.00221 -0.01319 0.00234 -0.01342 C 0.0026 -0.01366 0.00287 -0.01366 0.003 -0.01389 C 0.00313 -0.01412 0.00313 -0.01458 0.00339 -0.01481 C 0.00352 -0.01528 0.00378 -0.01528 0.00391 -0.01551 C 0.00391 -0.0162 0.00391 -0.01805 0.00339 -0.01875 C 0.003 -0.01921 0.0026 -0.01921 0.00221 -0.01944 C 0.00117 -0.02014 0.00182 -0.01967 -3.13843E-7 -0.02014 C -0.0013 -0.02083 -0.00078 -0.02037 -0.00169 -0.02152 C -0.00182 -0.02176 -0.00195 -0.02222 -0.00195 -0.02245 C -0.00195 -0.02407 -0.00169 -0.02407 -0.00091 -0.02453 C -0.00091 -0.0243 0.00052 -0.02546 0.00078 -0.02569 C 0.00104 -0.02569 0.0013 -0.02592 0.00143 -0.02592 L 0.0026 -0.02731 C 0.00274 -0.02777 0.00287 -0.028 0.003 -0.02847 C 0.00313 -0.02893 0.00313 -0.02939 0.00313 -0.02986 C 0.00326 -0.03009 0.00326 -0.03055 0.00339 -0.03078 C 0.00326 -0.03194 0.00352 -0.03356 0.003 -0.03402 C -0.00078 -0.03657 0.00026 -0.03402 -0.00156 -0.03333 C -0.00195 -0.0331 -0.00247 -0.0331 -0.00286 -0.03286 L -0.00404 -0.03217 C -0.00417 -0.03217 -0.00443 -0.03217 -0.00456 -0.03194 C -0.00495 -0.03148 -0.00521 -0.03124 -0.0056 -0.03078 C -0.00573 -0.03078 -0.00599 -0.03055 -0.00612 -0.03055 C -0.00651 -0.03032 -0.00677 -0.03009 -0.00716 -0.02986 C -0.00729 -0.02962 -0.00755 -0.02939 -0.00768 -0.02916 C -0.00807 -0.02893 -0.00833 -0.02893 -0.00872 -0.0287 C -0.00925 -0.02847 -0.00977 -0.02847 -0.01029 -0.028 C -0.01068 -0.02777 -0.0112 -0.02754 -0.01159 -0.02731 C -0.01276 -0.02685 -0.01406 -0.02685 -0.01511 -0.02662 C -0.01524 -0.02615 -0.01537 -0.02592 -0.0155 -0.02523 C -0.01602 -0.02245 -0.01563 -0.01713 -0.0155 -0.01551 C -0.0155 -0.01528 -0.01537 -0.01481 -0.01537 -0.01458 C -0.01511 -0.01389 -0.01458 -0.0125 -0.01458 -0.01227 C -0.01354 -0.0125 -0.01263 -0.0125 -0.01159 -0.01273 C -0.01133 -0.01296 -0.0112 -0.01342 -0.01107 -0.01342 C -0.01055 -0.01366 -0.01016 -0.01319 -0.00964 -0.01319 C -0.00951 -0.01273 -0.00925 -0.0125 -0.00925 -0.01204 C -0.00925 -0.01018 -0.00925 -0.00833 -0.00951 -0.00648 C -0.00964 -0.00579 -0.01003 -0.00509 -0.01029 -0.0044 C -0.01042 -0.00417 -0.01042 -0.00371 -0.01068 -0.00347 C -0.0112 -0.00255 -0.01172 -0.00162 -0.01198 -0.00023 C -0.0125 0.00231 -0.01211 0.00115 -0.01276 0.00277 C -0.01263 0.00439 -0.01289 0.00787 -0.01185 0.00902 C -0.01159 0.00949 -0.01133 0.00925 -0.01107 0.00949 C -0.00899 0.01203 -0.01081 0.00995 -0.00495 0.01041 C -0.00417 0.01064 -0.00326 0.01064 -0.00247 0.01087 C -0.00234 0.01087 -0.00208 0.01087 -0.00195 0.01111 C -0.00143 0.01157 -0.00104 0.01296 -0.00078 0.01365 C -0.00039 0.01527 -0.00013 0.01643 -0.00078 0.01851 C -0.00091 0.01921 -0.00143 0.01921 -0.00195 0.01921 L -0.01029 0.01944 C -0.01068 0.01967 -0.0112 0.01967 -0.01159 0.0199 C -0.01185 0.0199 -0.01198 0.0199 -0.01224 0.02013 C -0.01276 0.02106 -0.01328 0.02175 -0.01354 0.02268 C -0.01367 0.02314 -0.0138 0.0236 -0.01393 0.02407 C -0.01432 0.02545 -0.01432 0.02615 -0.01458 0.02754 C -0.01302 0.02939 -0.0138 0.02869 -0.01224 0.02939 C -0.01016 0.03078 -0.01237 0.02939 -0.01029 0.03031 C -0.0099 0.03055 -0.00912 0.03101 -0.00912 0.03124 C -0.00886 0.03147 -0.00859 0.0317 -0.00846 0.03217 C -0.00833 0.0324 -0.00833 0.03286 -0.00833 0.03309 C -0.0082 0.03355 -0.00807 0.03402 -0.00794 0.03448 C -0.00794 0.03541 -0.00794 0.03633 -0.00807 0.03726 C -0.00833 0.03818 -0.00912 0.0398 -0.00951 0.04073 C -0.00964 0.04119 -0.00964 0.04165 -0.0099 0.04212 C -0.01016 0.04281 -0.01068 0.04351 -0.01107 0.0442 C -0.01133 0.04513 -0.01159 0.04559 -0.01185 0.04675 C -0.01185 0.04721 -0.01198 0.04767 -0.01198 0.04813 C -0.01198 0.04952 -0.01198 0.05114 -0.01185 0.05253 C -0.01172 0.05369 -0.01081 0.05531 -0.01068 0.056 C -0.01055 0.05647 -0.01055 0.0567 -0.01042 0.05716 C -0.01029 0.05762 -0.00964 0.05924 -0.00951 0.05947 L -0.00886 0.06271 L -0.00872 0.06364 C -0.00886 0.06619 -0.00886 0.0685 -0.00912 0.07105 C -0.00912 0.07151 -0.00938 0.07174 -0.00951 0.07197 C -0.00964 0.07267 -0.00964 0.07336 -0.0099 0.07382 C -0.01029 0.07498 -0.01081 0.07591 -0.0112 0.07683 L -0.01159 0.07799 C -0.01211 0.08053 -0.01172 0.07938 -0.01237 0.081 C -0.01289 0.08354 -0.0125 0.08354 -0.0138 0.08239 C -0.01393 0.08239 -0.01419 0.08192 -0.01432 0.08169 C -0.01472 0.08077 -0.01498 0.07984 -0.01537 0.07868 C -0.01537 0.07822 -0.01537 0.07799 -0.0155 0.07753 C -0.01563 0.07729 -0.01576 0.07683 -0.01589 0.0766 C -0.01602 0.07591 -0.01615 0.07521 -0.01628 0.07452 L -0.01641 0.07336 C -0.01641 0.07035 -0.01667 0.06804 -0.01589 0.06549 C -0.01576 0.06503 -0.0155 0.06457 -0.01537 0.0641 C -0.01511 0.06295 -0.01511 0.06248 -0.01458 0.06156 C -0.01419 0.06109 -0.01341 0.06017 -0.01341 0.0604 L -0.01263 0.05809 L -0.01224 0.05716 C -0.01211 0.05647 -0.01211 0.056 -0.01198 0.05531 C -0.01198 0.05461 -0.01185 0.05253 -0.01159 0.05161 C -0.01133 0.05091 -0.0112 0.04999 -0.01081 0.04952 C -0.01068 0.04929 -0.01042 0.04883 -0.01029 0.04883 C -0.0099 0.04837 -0.00912 0.04813 -0.00912 0.04837 C -0.00807 0.04813 -0.00716 0.04813 -0.00612 0.04837 C -0.00586 0.04837 -0.0056 0.0486 -0.00534 0.04883 C -0.00495 0.04906 -0.00456 0.04952 -0.00417 0.05022 L -0.00299 0.0523 L -0.00273 0.05438 C -0.0026 0.05461 -0.00247 0.05508 -0.00247 0.05531 C -0.00221 0.05716 -0.00234 0.05623 -0.00208 0.05785 C -0.00208 0.05878 -0.00195 0.05994 -0.00195 0.06086 C -0.00182 0.06318 -0.00169 0.06549 -0.00156 0.06781 C -0.00143 0.06827 -0.00143 0.06896 -0.0013 0.06919 C -0.00117 0.06966 -0.00091 0.07012 -0.00078 0.07035 C -0.00039 0.07058 0.00039 0.07105 0.00039 0.07128 C 0.00117 0.07081 0.00195 0.07081 0.0026 0.07035 C 0.003 0.07012 0.00378 0.06896 0.00378 0.06919 C 0.00456 0.06271 0.0043 0.06619 0.00391 0.05508 C 0.00391 0.05415 0.00352 0.05022 0.00339 0.04975 L 0.00274 0.04837 C 0.00247 0.04651 0.00287 0.04813 0.00182 0.04605 C 0.00169 0.04559 0.00156 0.04513 0.00143 0.04489 C 0.00117 0.04443 0.00091 0.0442 0.00065 0.04397 C -3.13843E-7 0.04304 -3.13843E-7 0.04281 -0.00039 0.04189 C -0.00026 0.0398 -0.00039 0.03772 -0.00013 0.03587 C -0.00013 0.03541 0.00026 0.03494 0.00039 0.03448 C 0.00065 0.03425 0.00078 0.03402 0.00104 0.03379 C 0.00169 0.03309 0.00169 0.03332 0.00234 0.03286 C 0.0026 0.03263 0.00274 0.03217 0.003 0.03217 C 0.00352 0.0317 0.00456 0.03147 0.00456 0.0317 C 0.00469 0.03124 0.00495 0.03101 0.00508 0.03078 C 0.00586 0.02939 0.0056 0.02846 0.00534 0.02638 C 0.00521 0.02569 0.00482 0.02476 0.00456 0.02407 C 0.00443 0.0236 0.0043 0.02314 0.00417 0.02268 C 0.00391 0.02198 0.00365 0.02152 0.00339 0.02083 C 0.00326 0.02059 0.00313 0.0199 0.003 0.01944 C 0.00274 0.01897 0.0026 0.01851 0.00234 0.01805 C 0.00221 0.01782 0.00208 0.01735 0.00195 0.01712 C 0.00208 0.0162 0.00208 0.0155 0.00221 0.01458 C 0.00221 0.01388 0.00247 0.01319 0.00274 0.01249 C 0.00326 0.0118 0.00339 0.01203 0.00391 0.01157 C 0.00417 0.01134 0.00443 0.01111 0.00469 0.01087 C 0.00521 0.00995 0.00586 0.00949 0.00612 0.00833 C 0.00638 0.00694 0.00612 0.00763 0.00664 0.00625 C 0.00651 0.00162 0.00677 -0.0007 0.00612 -0.0044 C 0.00599 -0.00486 0.00599 -0.00509 0.00586 -0.00556 C 0.00534 -0.00787 0.00573 -0.00602 0.00495 -0.00787 C 0.00456 -0.00856 0.00417 -0.00995 0.00417 -0.00972 C 0.00404 -0.01042 0.00391 -0.01065 0.00391 -0.01111 C 0.00391 -0.01157 0.00404 -0.01204 0.00417 -0.0125 C 0.00443 -0.01342 0.0056 -0.01458 0.00586 -0.01481 C 0.00612 -0.01504 0.00625 -0.01528 0.00651 -0.01551 L 0.00768 -0.01759 L 0.0082 -0.01875 C 0.00873 -0.02129 0.00807 -0.01805 0.00886 -0.02083 C 0.00951 -0.02338 0.00873 -0.02176 0.00977 -0.02361 L 0.01016 -0.02569 L 0.01042 -0.02662 C 0.01029 -0.02847 0.01042 -0.03055 0.01016 -0.03217 C 0.01003 -0.03333 0.00951 -0.03402 0.00938 -0.03495 C 0.00938 -0.03541 0.00925 -0.03587 0.00925 -0.0361 C 0.00912 -0.03657 0.00899 -0.0368 0.00886 -0.03703 C 0.00873 -0.03749 0.00873 -0.03796 0.0086 -0.03819 C 0.00846 -0.03842 0.0082 -0.03865 0.00807 -0.03888 C 0.00781 -0.03911 0.00768 -0.03958 0.00742 -0.03981 C 0.0069 -0.03958 0.00625 -0.03958 0.00573 -0.03911 C 0.00534 -0.03911 0.00456 -0.03842 0.00456 -0.03819 C 0.0043 -0.03819 0.00417 -0.03772 0.00391 -0.03749 C 0.00365 -0.03726 0.00339 -0.03703 0.00313 -0.0368 C 0.003 -0.03657 0.00274 -0.03634 0.0026 -0.0361 C 0.00234 -0.03587 0.00208 -0.03541 0.00182 -0.03495 C 0.00013 -0.0324 0.0026 -0.03587 0.00026 -0.03263 C -3.13843E-7 -0.0324 -0.00013 -0.03194 -0.00039 -0.03194 C -0.00091 -0.03171 -0.00156 -0.03171 -0.00208 -0.03148 C -0.00273 -0.03171 -0.00326 -0.03171 -0.00378 -0.03194 C -0.0043 -0.03217 -0.00495 -0.03263 -0.00495 -0.0324 C -0.00534 -0.0324 -0.00625 -0.03194 -0.00651 -0.03124 C -0.00729 -0.02986 -0.00729 -0.02916 -0.00768 -0.02731 C -0.00807 -0.02291 -0.00794 -0.025 -0.00768 -0.01805 C -0.00768 -0.01713 -0.00755 -0.01458 -0.00729 -0.01342 C -0.00729 -0.01296 -0.00703 -0.0125 -0.0069 -0.01204 C -0.00677 -0.01134 -0.00677 -0.01042 -0.00651 -0.00972 C -0.00638 -0.00903 -0.00612 -0.00833 -0.00599 -0.00764 C -0.00586 -0.00695 -0.00573 -0.00648 -0.0056 -0.00579 C -0.00482 -0.00324 -0.00547 -0.00648 -0.00495 -0.00371 C -0.00508 -0.00278 -0.00495 -0.00162 -0.00521 -0.0007 C -0.00534 -0.00023 -0.0056 -0.00023 -0.00573 -0.00023 C -0.00599 -0.00047 -0.00586 -0.00093 -0.00599 -0.00139 C -0.00599 -0.00185 -0.00612 -0.00232 -0.00612 -0.00278 C -0.00638 -0.00255 -0.00677 -0.00278 -0.0069 -0.00232 C -0.00716 -0.00209 -0.00716 -0.00162 -0.00716 -0.00139 C -0.00716 -0.00047 -0.00677 0.00023 -0.00638 0.00069 C -0.00625 0.00092 -0.00599 0.00092 -0.00573 0.00115 C -0.00391 0.00324 -0.00443 0.00301 -0.00013 0.00115 C 0.00013 0.00092 -0.00052 0.00023 -0.00078 -0.00023 C -0.00091 -0.00047 -0.00117 -0.0007 -0.0013 -0.00093 C -0.00156 -0.00139 -0.00169 -0.00162 -0.00195 -0.00209 C -0.00195 -0.00232 -0.00208 -0.00278 -0.00208 -0.00301 C -0.00221 -0.00394 -0.00221 -0.00486 -0.00234 -0.00579 C -0.00273 -0.0088 -0.0026 -0.00579 -0.00326 -0.00833 C -0.00339 -0.00856 -0.00326 -0.00903 -0.00326 -0.00926 " pathEditMode="relative" rAng="0" ptsTypes="AAAAAAAAAAAAAAAAAAAAAAAAAAAAAAAAAAAAAAAAAAAAAAAAAAAAAAAAAAAAAAAAAAAAAAAAAAAAAAAAAAAAAAAAAAAAAAAAAAAAAAAAAAAAAAAAAAAAAAAAAAAAAAAAAAAAAAAAAAAAAAAAAAAAAAAAAAAAAAAAAAAAAAAAAAAAAAAAAAAAAAAAAAAAAAAAAAAAAAAAAAAAA">
                                      <p:cBhvr>
                                        <p:cTn id="129" dur="9000" fill="hold"/>
                                        <p:tgtEl>
                                          <p:spTgt spid="150"/>
                                        </p:tgtEl>
                                        <p:attrNameLst>
                                          <p:attrName>ppt_x</p:attrName>
                                          <p:attrName>ppt_y</p:attrName>
                                        </p:attrNameLst>
                                      </p:cBhvr>
                                      <p:rCtr x="-313" y="2152"/>
                                    </p:animMotion>
                                  </p:childTnLst>
                                </p:cTn>
                              </p:par>
                              <p:par>
                                <p:cTn id="130" presetID="0" presetClass="path" presetSubtype="0" repeatCount="indefinite" accel="50000" decel="50000" fill="remove" grpId="0" nodeType="withEffect">
                                  <p:stCondLst>
                                    <p:cond delay="0"/>
                                  </p:stCondLst>
                                  <p:endCondLst>
                                    <p:cond evt="onNext" delay="0">
                                      <p:tgtEl>
                                        <p:sldTgt/>
                                      </p:tgtEl>
                                    </p:cond>
                                  </p:endCondLst>
                                  <p:childTnLst>
                                    <p:animMotion origin="layout" path="M -3.19182E-6 -4.84379E-6 L -3.19182E-6 0.00024 C 0.00026 -0.00115 0.00052 -0.00254 0.00065 -0.0037 C 0.00078 -0.00439 0.00078 -0.00509 0.00091 -0.00578 C 0.00091 -0.00624 0.00104 -0.00671 0.00104 -0.00717 C 0.00118 -0.00786 0.00118 -0.00856 0.00131 -0.00925 C 0.00144 -0.01041 0.00157 -0.0118 0.00222 -0.01249 C 0.00261 -0.01272 0.00287 -0.01272 0.00326 -0.01272 C 0.0043 -0.01296 0.00534 -0.01296 0.00638 -0.01319 L 0.00769 -0.01342 C 0.00821 -0.01365 0.00899 -0.01388 0.00951 -0.01411 C 0.0099 -0.01458 0.01016 -0.01481 0.01042 -0.01527 C 0.01107 -0.0162 0.0112 -0.01666 0.01159 -0.01758 C 0.01185 -0.02013 0.01198 -0.02013 0.01159 -0.02291 C 0.01146 -0.0243 0.0112 -0.0243 0.01068 -0.02499 C 0.01042 -0.02522 0.01016 -0.02568 0.0099 -0.02592 C 0.00938 -0.02661 0.00808 -0.02661 0.00769 -0.02661 C 0.00743 -0.02684 0.00717 -0.02707 0.00691 -0.02707 C 0.00651 -0.0273 0.00612 -0.0273 0.00573 -0.0273 C 0.00547 -0.02754 0.00521 -0.02777 0.00495 -0.02777 C 0.00469 -0.028 0.0043 -0.028 0.00404 -0.028 C 0.00365 -0.02869 0.00313 -0.02916 0.00287 -0.02985 C 0.00274 -0.03008 0.00274 -0.03054 0.00261 -0.03078 C 0.00274 -0.03124 0.00274 -0.0317 0.00287 -0.03193 C 0.00313 -0.0324 0.00352 -0.0324 0.00378 -0.03263 C 0.00404 -0.03286 0.00417 -0.03286 0.00443 -0.03309 C 0.00599 -0.03332 0.00769 -0.03355 0.00925 -0.03378 C 0.00951 -0.03378 0.00964 -0.03378 0.0099 -0.03402 C 0.01081 -0.03471 0.01094 -0.03587 0.01159 -0.03749 C 0.01277 -0.04026 0.01172 -0.03772 0.01264 -0.04026 C 0.01277 -0.04073 0.0129 -0.04096 0.01303 -0.04142 C 0.01316 -0.04188 0.01342 -0.04258 0.01355 -0.04304 C 0.01368 -0.04374 0.01368 -0.0442 0.01381 -0.04489 C 0.01381 -0.04536 0.01394 -0.04582 0.01394 -0.04628 C 0.01394 -0.04767 0.01394 -0.04906 0.01381 -0.05045 C 0.01368 -0.05091 0.01355 -0.05137 0.01342 -0.05184 C 0.01342 -0.05322 0.01342 -0.05461 0.01355 -0.056 C 0.01368 -0.05646 0.01394 -0.05669 0.0142 -0.05693 C 0.01459 -0.05739 0.01498 -0.05785 0.01537 -0.05831 L 0.01615 -0.05947 C 0.01615 -0.0597 0.01628 -0.06017 0.01628 -0.0604 C 0.01641 -0.06109 0.01667 -0.06155 0.01667 -0.06225 C 0.0168 -0.06456 0.01667 -0.06688 0.01654 -0.06919 C 0.01641 -0.07058 0.01589 -0.07197 0.01576 -0.07336 C 0.01563 -0.07382 0.01563 -0.07428 0.0155 -0.07475 C 0.0155 -0.07521 0.01537 -0.07567 0.01511 -0.07613 C 0.01498 -0.07683 0.01472 -0.07775 0.01433 -0.07822 C 0.01381 -0.07891 0.01342 -0.07937 0.01303 -0.0803 C 0.0129 -0.08053 0.01277 -0.08099 0.01264 -0.08123 C 0.01237 -0.08192 0.01159 -0.08354 0.0112 -0.084 C 0.01107 -0.08447 0.01068 -0.08447 0.01042 -0.0847 C 0.01003 -0.0847 0.00951 -0.08493 0.00912 -0.08447 C 0.00873 -0.084 0.00873 -0.08331 0.00847 -0.08261 C 0.00821 -0.08169 0.00808 -0.08076 0.00756 -0.07984 C 0.00743 -0.07961 0.00717 -0.07961 0.00691 -0.07961 C 0.00664 -0.07914 0.00599 -0.07822 0.0056 -0.07775 C 0.00534 -0.07752 0.00508 -0.07752 0.00482 -0.07706 C 0.00365 -0.0759 0.00378 -0.07613 0.003 -0.07475 L 0.00248 -0.07151 C 0.00209 -0.06989 0.00209 -0.06873 0.00144 -0.06734 C 0.00104 -0.06641 0.00091 -0.06618 0.00039 -0.06572 C -3.19182E-6 -0.06526 -0.00026 -0.06503 -0.00065 -0.06456 C -0.00091 -0.06433 -0.00117 -0.0641 -0.00143 -0.06387 C -0.00169 -0.06364 -0.00182 -0.06341 -0.00195 -0.06317 C -0.00247 -0.06109 -0.00234 -0.06225 -0.00182 -0.05831 C -0.00169 -0.05739 -0.00143 -0.05554 -0.00143 -0.05531 C -0.00156 -0.05392 -0.00156 -0.0523 -0.00182 -0.05068 C -0.00195 -0.04998 -0.00221 -0.04952 -0.00234 -0.04906 C -0.0026 -0.04836 -0.0026 -0.04767 -0.00273 -0.04698 C -0.00286 -0.04651 -0.00312 -0.04628 -0.00312 -0.04582 C -0.00338 -0.04536 -0.00364 -0.04466 -0.00377 -0.0442 C -0.00403 -0.04304 -0.00429 -0.04188 -0.00455 -0.04073 C -0.00468 -0.03888 -0.00495 -0.03656 -0.00455 -0.03471 C -0.00429 -0.03378 -0.00403 -0.03286 -0.00377 -0.03193 C -0.00351 -0.03124 -0.00325 -0.03054 -0.00299 -0.02985 C -0.0026 -0.02869 -0.00195 -0.02638 -0.00195 -0.02615 C -0.00208 -0.02568 -0.00195 -0.02175 -0.00234 -0.02013 C -0.00247 -0.01967 -0.00273 -0.01944 -0.00273 -0.01897 C -0.00312 -0.01805 -0.00351 -0.0162 -0.00351 -0.01596 C -0.00364 -0.0155 -0.00364 -0.01481 -0.00377 -0.01411 C -0.00377 -0.01342 -0.0039 -0.01249 -0.0039 -0.0118 C -0.00403 -0.01087 -0.00416 -0.01018 -0.00429 -0.00925 C -0.00429 -0.0081 -0.00429 -0.00671 -0.00416 -0.00555 C -0.00403 -0.00486 -0.00377 -0.00347 -0.00377 -0.00324 C -0.0039 -0.00069 -0.00377 -0.00046 -0.00416 0.00139 C -0.00416 0.00186 -0.00429 0.00209 -0.00429 0.00255 C -0.00442 0.00278 -0.00455 0.00324 -0.00468 0.00348 C -0.00468 0.00463 -0.00468 0.00556 -0.00455 0.00672 C -0.00455 0.00695 -0.00442 0.00741 -0.00429 0.00764 C -0.00416 0.0081 -0.00403 0.00857 -0.00377 0.0088 C -0.00312 0.00949 -0.00221 0.00949 -0.00143 0.00972 C -0.00091 0.01019 -0.00052 0.01065 -3.19182E-6 0.01088 C 0.00091 0.01134 0.00196 0.01158 0.00287 0.01227 C 0.00313 0.0125 0.00352 0.01273 0.00378 0.01296 C 0.0043 0.0132 0.00482 0.01343 0.00534 0.01366 L 0.00612 0.01389 C 0.00638 0.01435 0.0073 0.01528 0.00756 0.01528 C 0.00808 0.01551 0.00873 0.01505 0.00925 0.01505 C 0.00977 0.01412 0.01042 0.0132 0.01081 0.01227 C 0.01159 0.01042 0.0112 0.01111 0.01224 0.00972 C 0.01237 0.00926 0.0125 0.0088 0.01264 0.00834 C 0.01316 0.00718 0.01329 0.00741 0.01394 0.00672 C 0.01511 0.00556 0.01407 0.00625 0.01511 0.00556 C 0.01537 0.00533 0.01576 0.0051 0.01576 0.00463 C 0.01576 0.00278 0.0155 0.00093 0.01511 -0.00069 C 0.01511 -0.00115 0.01459 -0.00115 0.01433 -0.00138 C 0.01394 -0.00162 0.01342 -0.00185 0.01303 -0.00208 C 0.01264 -0.00185 0.01068 -0.00162 0.01003 -0.00138 C 0.00951 -0.00115 0.00899 -0.00069 0.00847 -0.00023 C 0.00834 -0.00023 0.00808 -4.84379E-6 0.00795 -4.84379E-6 C 0.00782 0.00024 0.00704 0.00139 0.00677 0.00116 C 0.00664 0.00093 0.00664 0.00047 0.00651 -4.84379E-6 C 0.00664 -0.00023 0.00691 -0.00069 0.00677 -0.00092 C 0.00664 -0.00138 0.00638 -0.00162 0.00612 -0.00162 C 0.00586 -0.00162 0.00547 -0.00115 0.00521 -0.00092 C 0.00495 -0.00092 0.00482 -0.00069 0.00456 -0.00069 C 0.00417 -0.00023 0.00391 0.00024 0.00339 0.00047 C 0.00326 0.0007 0.00287 0.0007 0.00261 0.0007 C 0.00222 0.00093 0.00144 0.00139 0.00144 0.00162 C 0.00157 0.00186 0.0017 0.00232 0.00183 0.00278 C 0.00196 0.00324 0.00222 0.00348 0.00222 0.00394 C 0.00235 0.00417 0.00235 0.00463 0.00248 0.00486 C 0.00222 0.0051 0.00209 0.00579 0.00183 0.00556 C 0.0017 0.00556 0.00196 0.00486 0.00209 0.00463 C 0.00235 0.00417 0.00261 0.00417 0.00287 0.00394 C 0.00391 0.00278 0.00443 0.00209 0.00287 0.00417 C 0.00287 0.00371 0.003 0.00301 0.003 0.00255 C 0.00313 0.00162 0.00313 0.00093 0.00326 -4.84379E-6 C 0.00339 -0.00069 0.00378 -0.00231 0.00404 -0.003 C 0.00482 -0.00555 0.00404 -0.00208 0.00495 -0.00648 C 0.00508 -0.00694 0.00534 -0.0074 0.00521 -0.00763 C 0.00508 -0.00786 0.00469 -0.00763 0.00443 -0.00763 " pathEditMode="relative" rAng="0" ptsTypes="AAAAAAAAAAAAAAAAAAAAAAAAAAAAAAAAAAAAAAAAAAAAAAAAAAAAAAAAAAAAAAAAAAAAAAAAAAAAAAAAAAAAAAAAAAAAAAAAAAAAAAAAAAAAAAAAAAAAAAAAAAAAAAAAAAAA">
                                      <p:cBhvr>
                                        <p:cTn id="131" dur="9000" fill="hold"/>
                                        <p:tgtEl>
                                          <p:spTgt spid="151"/>
                                        </p:tgtEl>
                                        <p:attrNameLst>
                                          <p:attrName>ppt_x</p:attrName>
                                          <p:attrName>ppt_y</p:attrName>
                                        </p:attrNameLst>
                                      </p:cBhvr>
                                      <p:rCtr x="586" y="-3495"/>
                                    </p:animMotion>
                                  </p:childTnLst>
                                </p:cTn>
                              </p:par>
                              <p:par>
                                <p:cTn id="132" presetID="0" presetClass="path" presetSubtype="0" repeatCount="indefinite" accel="50000" decel="50000" fill="remove" grpId="0" nodeType="withEffect">
                                  <p:stCondLst>
                                    <p:cond delay="0"/>
                                  </p:stCondLst>
                                  <p:endCondLst>
                                    <p:cond evt="onNext" delay="0">
                                      <p:tgtEl>
                                        <p:sldTgt/>
                                      </p:tgtEl>
                                    </p:cond>
                                  </p:endCondLst>
                                  <p:childTnLst>
                                    <p:animMotion origin="layout" path="M -1.215E-6 -5.36913E-7 L -1.215E-6 0.00023 C 0.00013 0.00185 0.00026 0.00625 0.00039 0.00833 C 0.00039 0.00879 0.00052 0.00926 0.00065 0.00972 C 0.00104 0.01643 0.00039 0.0081 0.00117 0.01597 C 0.0013 0.01736 0.0013 0.01875 0.00156 0.02013 C 0.00169 0.0206 0.00169 0.02083 0.00182 0.02129 C 0.00182 0.02152 0.00208 0.02199 0.00222 0.02222 C 0.00235 0.02291 0.00248 0.02361 0.00261 0.0243 C 0.00261 0.02476 0.00261 0.02523 0.00274 0.02569 C 0.00287 0.02638 0.00313 0.02777 0.00313 0.028 C 0.00313 0.03101 0.003 0.03402 0.003 0.03726 C 0.00287 0.03819 0.00261 0.03842 0.00235 0.03934 C 0.00156 0.04212 0.00287 0.03842 0.00182 0.04143 C 0.00182 0.04235 0.00182 0.04513 0.00222 0.04652 C 0.00222 0.04698 0.00248 0.04721 0.00261 0.04767 C 0.00274 0.04814 0.00274 0.0486 0.003 0.04906 C 0.00313 0.04976 0.00378 0.05115 0.00378 0.05138 C 0.00443 0.05485 0.00326 0.04906 0.0043 0.05323 C 0.00443 0.05369 0.00456 0.05439 0.00469 0.05531 L 0.00508 0.05809 C 0.00508 0.05878 0.00508 0.05971 0.00495 0.0604 C 0.00443 0.06318 0.00195 0.0611 0.00104 0.0611 C 0.00078 0.06087 0.00039 0.06063 0.00026 0.0604 C -0.00013 0.05994 -0.00026 0.05901 -0.00039 0.05832 C -0.00039 0.05716 -0.00052 0.05601 -0.00052 0.05485 C -0.00078 0.05184 -0.00091 0.053 -0.00117 0.05115 C -0.00169 0.04744 -0.00078 0.05253 -0.00169 0.04767 L -0.00195 0.04652 C -0.00182 0.04281 -0.00195 0.03911 -0.00169 0.03541 C -0.00169 0.03471 -0.00143 0.03402 -0.0013 0.03333 L -0.00117 0.0324 C -0.00117 0.03009 -0.00104 0.02476 -0.00156 0.02152 C -0.00208 0.01828 -0.00156 0.02037 -0.00247 0.01851 C -0.00286 0.01782 -0.00325 0.01643 -0.00325 0.01666 C -0.00338 0.01574 -0.00365 0.01389 -0.00365 0.01319 C -0.00378 0.01088 -0.00378 0.00856 -0.00391 0.00625 C -0.00391 0.00579 -0.00417 0.00555 -0.0043 0.00532 C -0.00508 0.0037 -0.00456 0.00486 -0.00547 0.00347 C -0.00599 0.00278 -0.00599 0.00255 -0.00638 0.00139 C -0.00651 0.00093 -0.00651 0.00046 -0.00664 -5.36913E-7 C -0.00664 -0.00023 -0.00677 -0.00069 -0.00677 -0.00093 C -0.00677 -0.0037 -0.00677 -0.00625 -0.00638 -0.00903 C -0.00638 -0.00949 -0.00625 -0.00995 -0.00625 -0.01041 C -0.00612 -0.01111 -0.00586 -0.0118 -0.00586 -0.0125 C -0.00573 -0.01319 -0.00547 -0.01574 -0.00521 -0.0162 C -0.00495 -0.01689 -0.00456 -0.01759 -0.00404 -0.01805 C -0.00378 -0.01828 -0.00351 -0.01828 -0.00325 -0.01828 C -0.0013 -0.01944 -0.00443 -0.01805 -0.00195 -0.01898 C -0.00169 -0.01921 -0.00143 -0.01944 -0.00117 -0.01967 C -0.00078 -0.02013 -0.00039 -0.02083 -1.215E-6 -0.02106 C 0.00026 -0.02129 0.00052 -0.02152 0.00078 -0.02175 C 0.0013 -0.02222 0.00156 -0.02268 0.00195 -0.02361 C 0.00208 -0.02384 0.00222 -0.0243 0.00235 -0.02453 C 0.00235 -0.02615 0.00235 -0.02754 0.00222 -0.02916 C 0.00208 -0.02962 0.00182 -0.02985 0.00156 -0.03009 C 0.00117 -0.03055 0.00078 -0.03101 0.00039 -0.03147 C -1.215E-6 -0.03194 -0.00039 -0.03171 -0.00078 -0.03217 C -0.0013 -0.03286 -0.00143 -0.03309 -0.00208 -0.03356 C -0.00234 -0.03379 -0.00247 -0.03379 -0.00273 -0.03402 C -0.00299 -0.03541 -0.00312 -0.03564 -0.00273 -0.03749 C -0.0026 -0.03819 -0.00104 -0.03981 -0.00091 -0.03981 C -0.00078 -0.04004 -0.00052 -0.04004 -0.00039 -0.04027 C -1.215E-6 -0.0405 0.00078 -0.04166 0.00078 -0.04143 C 0.00091 -0.04189 0.00104 -0.04235 0.00104 -0.04258 C 0.00078 -0.04305 0.00052 -0.04351 0.00026 -0.04374 C -0.00052 -0.0442 -0.00117 -0.04443 -0.00195 -0.04467 C -0.00325 -0.04513 -0.00221 -0.0449 -0.00325 -0.04536 C -0.00351 -0.04559 -0.00378 -0.04559 -0.00404 -0.04582 C -0.00534 -0.04721 -0.00391 -0.04582 -0.0056 -0.04675 C -0.00586 -0.04698 -0.00612 -0.04721 -0.00638 -0.04744 C -0.00664 -0.04767 -0.00677 -0.04767 -0.00703 -0.04791 C -0.00716 -0.04814 -0.00742 -0.04837 -0.00755 -0.04883 C -0.00781 -0.04953 -0.00833 -0.05091 -0.00833 -0.05068 C -0.0082 -0.05253 -0.0082 -0.053 -0.00742 -0.05439 C -0.00716 -0.05485 -0.00703 -0.05531 -0.00677 -0.05554 C -0.00651 -0.05577 -0.00625 -0.05577 -0.00599 -0.05577 C -0.00599 -0.05624 -0.00573 -0.05647 -0.00586 -0.05693 C -0.00599 -0.05716 -0.00638 -0.05693 -0.00664 -0.05716 C -0.00846 -0.05855 -0.00547 -0.05716 -0.0082 -0.05855 C -0.00846 -0.05878 -0.00885 -0.05878 -0.00911 -0.05901 C -0.00938 -0.05901 -0.00964 -0.05925 -0.0099 -0.05925 C -0.01016 -0.05948 -0.01042 -0.05971 -0.01068 -0.05994 C -0.01094 -0.06017 -0.01094 -0.06063 -0.01107 -0.0611 C -0.0112 -0.06133 -0.0112 -0.06179 -0.01133 -0.06202 C -0.01146 -0.06272 -0.01146 -0.06387 -0.01172 -0.06457 C -0.01185 -0.06549 -0.0125 -0.06734 -0.0125 -0.06711 C -0.01237 -0.06896 -0.01237 -0.07082 -0.01224 -0.07244 C -0.01224 -0.0729 -0.01198 -0.07313 -0.01185 -0.07359 C -0.01172 -0.07382 -0.01146 -0.07637 -0.01146 -0.0766 C -0.01159 -0.0773 -0.01159 -0.07799 -0.01172 -0.07868 C -0.01185 -0.07984 -0.01198 -0.08007 -0.01224 -0.08123 C -0.01237 -0.08146 -0.01237 -0.08192 -0.0125 -0.08216 C -0.01237 -0.08308 -0.01237 -0.08424 -0.01185 -0.08493 C -0.0112 -0.08586 -0.01107 -0.0854 -0.01055 -0.08609 C -0.01029 -0.08609 -0.01016 -0.08655 -0.0099 -0.08678 C -0.00664 -0.08702 -0.00325 -0.08702 -1.215E-6 -0.08702 C 0.00026 -0.08725 0.00052 -0.08725 0.00078 -0.08748 C 0.00117 -0.08748 0.00156 -0.08794 0.00195 -0.08817 L 0.00313 -0.08887 L 0.00378 -0.0891 L 0.0043 -0.08933 C 0.00482 -0.08933 0.00547 -0.08933 0.00586 -0.08887 C 0.00599 -0.08864 0.00638 -0.08655 0.00651 -0.08609 C 0.00638 -0.07938 0.00638 -0.0729 0.00625 -0.06619 C 0.00625 -0.0648 0.00586 -0.06457 0.00547 -0.06341 C 0.00521 -0.06272 0.00495 -0.06202 0.00469 -0.06133 C 0.00456 -0.06087 0.00443 -0.0604 0.0043 -0.05994 C 0.00417 -0.05925 0.00391 -0.05786 0.00391 -0.05763 C 0.00417 -0.05508 0.00404 -0.05647 0.00456 -0.05369 L 0.00469 -0.05277 C 0.00469 -0.05138 0.00482 -0.04999 0.00456 -0.04883 C 0.00443 -0.0486 0.00339 -0.04791 0.00313 -0.04791 C 0.00261 -0.04767 0.00156 -0.04721 0.00156 -0.04698 C 0.0013 -0.04698 0.00104 -0.04675 0.00078 -0.04652 C 0.00065 -0.04629 0.00039 -0.04582 0.00026 -0.04582 C -0.00013 -0.04559 -0.00039 -0.04559 -0.00078 -0.04536 C -0.00091 -0.04536 -0.00117 -0.04513 -0.0013 -0.04513 C -0.00195 -0.04467 -0.00247 -0.0442 -0.00312 -0.04374 C -0.00378 -0.04305 -0.0043 -0.04235 -0.00482 -0.04166 C -0.00508 -0.04119 -0.00521 -0.04073 -0.00547 -0.0405 C -0.00586 -0.04027 -0.00625 -0.04027 -0.00664 -0.03981 L -0.00742 -0.03911 C -0.00859 -0.03703 -0.00729 -0.03911 -0.00911 -0.0368 C -0.0099 -0.03564 -0.01068 -0.03448 -0.01172 -0.03425 L -0.01406 -0.03402 C -0.0151 -0.03333 -0.01406 -0.03402 -0.01524 -0.03286 C -0.0155 -0.03263 -0.01576 -0.0324 -0.01602 -0.03217 C -0.01641 -0.03171 -0.0168 -0.03124 -0.01719 -0.03055 C -0.01875 -0.02685 -0.01719 -0.02962 -0.01849 -0.02731 C -0.01862 -0.02685 -0.01862 -0.02638 -0.01862 -0.02592 C -0.01862 -0.02546 -0.01862 -0.02476 -0.01849 -0.0243 C -0.01823 -0.02291 -0.0181 -0.02199 -0.01771 -0.02083 C -0.01758 -0.02037 -0.01745 -0.0199 -0.01732 -0.01967 C -0.01719 -0.01944 -0.01693 -0.01921 -0.0168 -0.01898 C -0.01667 -0.01851 -0.01667 -0.01782 -0.01654 -0.01736 C -0.01654 -0.01689 -0.01641 -0.01643 -0.01641 -0.01597 C -0.01641 -0.01435 -0.01654 -0.01111 -0.0168 -0.00926 C -0.0168 -0.00903 -0.01693 -0.00856 -0.01693 -0.00833 C -0.0168 -0.00532 -0.01693 -0.00393 -0.01654 -0.00139 C -0.01654 -0.00093 -0.01641 -0.00069 -0.01641 -0.00023 C -0.01628 0.00162 -0.01628 0.00347 -0.01615 0.00532 C -0.01615 0.00555 -0.01589 0.00602 -0.01576 0.00625 C -0.01563 0.00717 -0.01563 0.00833 -0.01537 0.00903 C -0.01524 0.00949 -0.01484 0.00926 -0.01458 0.00949 C -0.01432 0.00903 -0.01393 0.00879 -0.01367 0.00833 C -0.01341 0.0081 -0.01341 0.00764 -0.01341 0.00741 C -0.01328 0.00671 -0.01328 0.00625 -0.01328 0.00555 C -0.01315 0.00486 -0.01289 0.00417 -0.01289 0.00347 C -0.01276 0.00231 -0.01263 0.00162 -0.0125 0.00046 C -0.01237 -5.36913E-7 -0.01237 -0.00023 -0.01224 -0.00069 C -0.01068 -0.00486 -0.0125 0.00116 -0.01133 -0.00278 C -0.0112 -0.00324 -0.01107 -0.0037 -0.01094 -0.00417 C -0.01068 -0.0044 -0.01042 -0.00463 -0.01016 -0.00486 C -0.00951 -0.00509 -0.00781 -0.00532 -0.00742 -0.00555 L -0.00247 -0.00625 C -0.00026 -0.01227 -0.00286 -0.00463 -0.00156 -0.01041 C -0.00117 -0.0118 -0.00078 -0.0125 -0.00013 -0.01342 C 0.00013 -0.01342 0.00039 -0.01342 0.00065 -0.01319 C 0.00091 -0.0125 0.00104 -0.01111 0.00104 -0.01088 C 0.00091 -0.01018 0.00078 -0.00926 0.00078 -0.00833 C 0.00078 -0.00787 0.00078 -0.00694 0.00104 -0.00694 C 0.00117 -0.00671 0.0013 -0.00764 0.00143 -0.00787 C 0.00182 -0.01065 0.00182 -0.01041 0.00182 -0.00833 " pathEditMode="relative" rAng="0" ptsTypes="AAAAAAAAAAAAAAAAAAAAAAAAAAAAAAAAAAAAAAAAAAAAAAAAAAAAAAAAAAAAAAAAAAAAAAAAAAAAAAAAAAAAAAAAAAAAAAAAAAAAAAAAAAAAAAAAAAAAAAAAAAAAAAAAAAAAAAAAAAAAAAAAAAAAAAAAAAAAAAAAAAAA">
                                      <p:cBhvr>
                                        <p:cTn id="133" dur="9000" fill="hold"/>
                                        <p:tgtEl>
                                          <p:spTgt spid="152"/>
                                        </p:tgtEl>
                                        <p:attrNameLst>
                                          <p:attrName>ppt_x</p:attrName>
                                          <p:attrName>ppt_y</p:attrName>
                                        </p:attrNameLst>
                                      </p:cBhvr>
                                      <p:rCtr x="-612" y="-1389"/>
                                    </p:animMotion>
                                  </p:childTnLst>
                                </p:cTn>
                              </p:par>
                              <p:par>
                                <p:cTn id="134" presetID="0" presetClass="path" presetSubtype="0" repeatCount="indefinite" accel="50000" decel="50000" fill="remove" grpId="0" nodeType="withEffect">
                                  <p:stCondLst>
                                    <p:cond delay="0"/>
                                  </p:stCondLst>
                                  <p:endCondLst>
                                    <p:cond evt="onNext" delay="0">
                                      <p:tgtEl>
                                        <p:sldTgt/>
                                      </p:tgtEl>
                                    </p:cond>
                                  </p:endCondLst>
                                  <p:childTnLst>
                                    <p:animMotion origin="layout" path="M 3.37804E-6 0.00023 L 3.37804E-6 0.00046 C -0.00065 0.00046 -0.00118 0.00046 -0.00183 0.00069 C -0.00235 0.00069 -0.003 0.00115 -0.00352 0.00138 C -0.00378 0.00162 -0.00391 0.00185 -0.00417 0.00208 C -0.00443 0.00231 -0.00469 0.00277 -0.00495 0.003 C -0.00521 0.00324 -0.00547 0.00324 -0.00573 0.00347 C -0.00586 0.00347 -0.00612 0.0037 -0.00625 0.0037 C -0.00651 0.00393 -0.00664 0.00439 -0.00691 0.00439 C -0.00717 0.00462 -0.00795 0.00509 -0.00821 0.00509 C -0.00873 0.00578 -0.00912 0.00601 -0.00938 0.00694 C -0.00951 0.00717 -0.00951 0.00763 -0.00964 0.00786 C -0.00977 0.00856 -0.01016 0.00925 -0.01042 0.00995 L -0.01081 0.01134 C -0.01198 0.02013 -0.01094 0.0118 -0.01133 0.03147 C -0.01133 0.03309 -0.01185 0.03378 -0.01237 0.03494 L -0.01277 0.0361 L -0.01316 0.03702 L -0.01355 0.03818 C -0.01355 0.03864 -0.01368 0.03934 -0.01368 0.0398 C -0.01381 0.04026 -0.01394 0.0405 -0.01394 0.04096 C -0.01407 0.04327 -0.01394 0.04559 -0.01407 0.0479 C -0.01407 0.04813 -0.0142 0.0486 -0.01433 0.04883 C -0.01446 0.04998 -0.01472 0.0523 -0.01472 0.05253 C -0.01472 0.05276 -0.01459 0.05623 -0.01433 0.05716 C -0.01407 0.05785 -0.01355 0.05924 -0.01355 0.05947 C -0.01342 0.0597 -0.01342 0.06017 -0.01329 0.06063 C -0.01251 0.06433 -0.01329 0.05994 -0.01277 0.06341 C -0.01277 0.06503 -0.01277 0.06642 -0.0129 0.06804 C -0.01303 0.0685 -0.01329 0.06873 -0.01329 0.06942 C -0.01381 0.07313 -0.01303 0.07197 -0.01394 0.07637 C -0.0142 0.07822 -0.01394 0.0766 -0.01433 0.07914 C -0.01433 0.07961 -0.01446 0.08007 -0.01446 0.08053 C -0.01472 0.08215 -0.01459 0.08215 -0.01485 0.08354 C -0.01498 0.084 -0.01498 0.08424 -0.01511 0.0847 C -0.01537 0.08586 -0.0155 0.08562 -0.01602 0.08678 C -0.01758 0.08979 -0.01576 0.08655 -0.01719 0.0891 C -0.01732 0.08956 -0.01732 0.08979 -0.01745 0.09025 C -0.01745 0.09187 -0.01745 0.09372 -0.01758 0.09534 C -0.01758 0.09581 -0.01771 0.09442 -0.01784 0.09396 C -0.01784 0.09349 -0.0181 0.09326 -0.01823 0.09303 C -0.01837 0.09234 -0.01863 0.09095 -0.01863 0.09118 C -0.0185 0.08863 -0.0185 0.08655 -0.01837 0.08424 C -0.01837 0.08354 -0.0181 0.08262 -0.01797 0.08192 C -0.01771 0.07984 -0.01797 0.081 -0.01745 0.07938 C -0.01745 0.07845 -0.01745 0.07752 -0.01758 0.0766 C -0.01771 0.0759 -0.01784 0.07521 -0.01797 0.07452 L -0.01823 0.07359 C -0.01823 0.07313 -0.01837 0.0729 -0.01837 0.07243 C -0.0185 0.07197 -0.0185 0.07151 -0.01863 0.07104 C -0.01863 0.07035 -0.01863 0.06966 -0.01876 0.06896 C -0.01876 0.06873 -0.01889 0.06827 -0.01902 0.06804 C -0.01902 0.06179 -0.01889 0.05577 -0.01915 0.04952 C -0.01915 0.04906 -0.02019 0.04698 -0.02032 0.04651 C -0.02058 0.04582 -0.02084 0.04512 -0.0211 0.04443 C -0.02292 0.03888 -0.02123 0.0435 -0.02227 0.0405 C -0.0224 0.04003 -0.0224 0.03957 -0.0224 0.03911 C -0.0224 0.03841 -0.0224 0.0354 -0.02214 0.03402 C -0.02175 0.03263 -0.02162 0.03309 -0.0211 0.03193 C -0.02097 0.03147 -0.02084 0.03124 -0.02071 0.03078 C -0.0198 0.02892 -0.0198 0.02916 -0.01902 0.028 C -0.01863 0.02707 -0.01837 0.02684 -0.01823 0.02568 C -0.01797 0.02499 -0.01797 0.0243 -0.01784 0.0236 C -0.01771 0.02314 -0.01758 0.02291 -0.01758 0.02244 L -0.01745 0.02036 C -0.01732 0.01897 -0.01732 0.01735 -0.01719 0.01596 C -0.01706 0.01504 -0.0168 0.01388 -0.01667 0.01272 C -0.01628 0.01041 -0.01667 0.01226 -0.01602 0.00995 C -0.01589 0.00948 -0.01576 0.00879 -0.01563 0.00833 C -0.01537 0.0074 -0.01511 0.00694 -0.01472 0.00624 C -0.0142 0.00393 -0.01485 0.00648 -0.01394 0.00416 C -0.01368 0.0037 -0.01368 0.00324 -0.01355 0.00277 C -0.01329 0.00208 -0.0129 0.00138 -0.01277 0.00069 C -0.01224 -0.00116 -0.01237 -0.00024 -0.01211 -0.00186 C -0.01224 -0.00301 -0.01211 -0.00417 -0.01237 -0.00533 C -0.01237 -0.00579 -0.01264 -0.00602 -0.0129 -0.00625 C -0.01329 -0.00672 -0.01407 -0.00695 -0.01407 -0.00672 C -0.01576 -0.00996 -0.01368 -0.00625 -0.01524 -0.0088 C -0.01576 -0.00949 -0.01589 -0.00972 -0.01628 -0.01088 C -0.01628 -0.01111 -0.01641 -0.01158 -0.01641 -0.01181 C -0.0168 -0.01412 -0.0168 -0.0162 -0.01641 -0.01875 C -0.01641 -0.01921 -0.01602 -0.01898 -0.01589 -0.01921 C -0.01537 -0.01944 -0.01485 -0.01991 -0.01433 -0.01991 L -0.00352 -0.02014 C -0.003 -0.02037 -0.00235 -0.0206 -0.00183 -0.02083 C -0.00144 -0.02106 -0.00065 -0.02153 -0.00065 -0.0213 C -0.00039 -0.02199 -0.00026 -0.02222 3.37804E-6 -0.02268 C 0.00026 -0.02338 0.00039 -0.02407 0.00052 -0.025 C 0.00065 -0.02569 0.00078 -0.02639 0.00078 -0.02708 C 0.00078 -0.02801 0.00065 -0.0287 0.00052 -0.02963 C 0.00039 -0.03032 0.00052 -0.03125 0.00013 -0.03171 C -0.00326 -0.03564 -0.00026 -0.03217 -0.01055 -0.0331 C -0.01107 -0.03333 -0.01172 -0.03333 -0.01211 -0.03379 C -0.01316 -0.03449 -0.01264 -0.03426 -0.01355 -0.03472 C -0.01381 -0.03518 -0.0142 -0.03564 -0.01446 -0.03611 C -0.01472 -0.03634 -0.01485 -0.03657 -0.01511 -0.0368 C -0.01576 -0.03796 -0.01576 -0.03773 -0.01628 -0.03935 C -0.01628 -0.03981 -0.01641 -0.04027 -0.01641 -0.04073 C -0.01654 -0.04097 -0.01667 -0.0412 -0.01667 -0.04166 C -0.01667 -0.04282 -0.01667 -0.04374 -0.01641 -0.0449 C -0.01615 -0.04652 -0.01537 -0.04745 -0.01446 -0.04837 C -0.01394 -0.04883 -0.01355 -0.0493 -0.0129 -0.04976 C -0.01237 -0.04999 -0.01185 -0.04999 -0.01133 -0.05045 C -0.01094 -0.05069 -0.01055 -0.05115 -0.01016 -0.05138 C -0.00977 -0.05161 -0.00938 -0.05184 -0.00899 -0.05207 C -0.0086 -0.05254 -0.00808 -0.053 -0.00769 -0.05346 C -0.00704 -0.05393 -0.00651 -0.05416 -0.00586 -0.05462 C -0.00547 -0.05485 -0.00508 -0.05531 -0.00456 -0.05555 C -0.00391 -0.05578 -0.00326 -0.05578 -0.00261 -0.05601 C -0.00091 -0.05624 -0.00144 -0.05601 -0.00026 -0.05647 C 0.00039 -0.05647 0.00104 -0.05647 0.00169 -0.05624 C 0.00195 -0.05624 0.00208 -0.05578 0.00234 -0.05555 C 0.00299 -0.05416 0.00299 -0.05393 0.00351 -0.05254 C 0.00338 -0.04953 0.00338 -0.04652 0.00312 -0.04374 C 0.00299 -0.04328 0.0026 -0.04282 0.00247 -0.04235 C 0.00221 -0.04166 0.00208 -0.04097 0.00195 -0.04027 C 0.00182 -0.03981 0.00156 -0.03958 0.00156 -0.03935 C 0.0013 -0.03842 0.00117 -0.03703 0.00117 -0.03657 C 0.0013 -0.03564 0.00143 -0.03495 0.00169 -0.03402 C 0.00195 -0.03333 0.00221 -0.03287 0.00247 -0.0324 C 0.0026 -0.03148 0.00273 -0.03055 0.00286 -0.02986 C 0.00299 -0.0294 0.00325 -0.02916 0.00325 -0.02893 C 0.00338 -0.02778 0.00338 -0.02685 0.00351 -0.02569 C 0.00338 -0.02315 0.00338 -0.0206 0.00312 -0.01806 C 0.00286 -0.01644 0.00208 -0.01597 0.00156 -0.01505 C 0.0013 -0.01458 0.00117 -0.01412 0.00091 -0.01389 C 0.00065 -0.01343 0.00026 -0.0132 3.37804E-6 -0.01296 C -0.00039 -0.0125 -0.00052 -0.01227 -0.00078 -0.01181 C -0.00287 -0.00926 0.00039 -0.01343 -0.00222 -0.01019 C -0.00235 -0.00972 -0.00261 -0.00949 -0.00261 -0.00903 C -0.00261 -0.0081 -0.00222 -0.00579 -0.00196 -0.00486 L -0.00183 -0.00394 C -0.0017 -0.00348 -0.0017 -0.00301 -0.00157 -0.00278 L -0.00078 -0.0007 C -0.00065 0.00023 -0.00065 0.00115 -0.00039 0.00208 C -0.00026 0.00277 -0.00013 0.00347 3.37804E-6 0.00416 C 3.37804E-6 0.00462 3.37804E-6 0.00509 0.00013 0.00555 C 0.00026 0.00648 0.00052 0.00763 0.00078 0.00856 C 0.00078 0.00902 0.00091 0.00925 0.00091 0.00972 C 0.0013 0.01272 0.00117 0.01157 0.00156 0.01342 C 0.00143 0.01411 0.00143 0.01481 0.0013 0.01527 C 0.00117 0.0155 0.00091 0.0155 0.00078 0.0155 C 0.00052 0.01573 0.00039 0.01596 0.00013 0.0162 C 3.37804E-6 0.01643 -0.00026 0.01643 -0.00039 0.01666 C -0.00209 0.01782 -0.00039 0.01689 -0.00183 0.01758 C -0.00209 0.01758 -0.00235 0.01758 -0.00261 0.01735 C -0.003 0.01666 -0.00365 0.01411 -0.00391 0.01319 C -0.00404 0.01249 -0.00417 0.01203 -0.00417 0.01134 C -0.00417 0.01041 -0.00404 0.00925 -0.00391 0.00833 C -0.00391 0.0074 -0.00365 0.00578 -0.00313 0.00509 C -0.003 0.00486 -0.00274 0.00462 -0.00261 0.00439 C -0.00209 0.0037 -0.00196 0.00324 -0.00144 0.00277 C -0.00118 0.00254 -0.00091 0.00254 -0.00065 0.00231 C -0.00026 0.00208 0.00052 0.00162 0.00052 0.00185 C 0.00078 0.00138 0.00091 0.00092 0.00117 0.00069 C 0.0013 0.00023 0.0013 -0.00024 0.00156 -0.00047 C 0.00169 -0.0007 0.00195 -0.0007 0.00208 -0.0007 C 0.00221 -0.00116 0.00221 -0.00139 0.00234 -0.00186 C 0.00234 -0.00209 0.0026 -0.00232 0.00273 -0.00278 C 0.00273 -0.00486 0.0026 -0.0051 0.00208 -0.00625 C 0.00052 -0.00533 0.00065 -0.00533 0.00169 -0.00672 C 0.00182 -0.00672 0.00182 -0.00695 0.00195 -0.00695 " pathEditMode="relative" rAng="0" ptsTypes="AAAAAAAAAAAAAAAAAAAAAAAAAAAAAAAAAAAAAAAAAAAAAAAAAAAAAAAAAAAAAAAAAAAAAAAAAAAAAAAAAAAAAAAAAAAAAAAAAAAAAAAAAAAAAAAAAAAAAAAAAAAAAAAAAAAAAAAAAAAAAAAAAAAAAAAAAAAAAAAAAA">
                                      <p:cBhvr>
                                        <p:cTn id="135" dur="9000" fill="hold"/>
                                        <p:tgtEl>
                                          <p:spTgt spid="153"/>
                                        </p:tgtEl>
                                        <p:attrNameLst>
                                          <p:attrName>ppt_x</p:attrName>
                                          <p:attrName>ppt_y</p:attrName>
                                        </p:attrNameLst>
                                      </p:cBhvr>
                                      <p:rCtr x="-951" y="1921"/>
                                    </p:animMotion>
                                  </p:childTnLst>
                                </p:cTn>
                              </p:par>
                              <p:par>
                                <p:cTn id="136" presetID="0" presetClass="path" presetSubtype="0" repeatCount="indefinite" accel="50000" decel="50000" fill="remove" grpId="0" nodeType="withEffect">
                                  <p:stCondLst>
                                    <p:cond delay="0"/>
                                  </p:stCondLst>
                                  <p:endCondLst>
                                    <p:cond evt="onNext" delay="0">
                                      <p:tgtEl>
                                        <p:sldTgt/>
                                      </p:tgtEl>
                                    </p:cond>
                                  </p:endCondLst>
                                  <p:childTnLst>
                                    <p:animMotion origin="layout" path="M 0.00039 0.00069 L 0.00039 0.00092 C -0.00013 3.65888E-6 -0.00079 -0.0007 -0.00118 -0.00162 C -0.00144 -0.00209 -0.00144 -0.00278 -0.00157 -0.00348 C -0.0017 -0.00371 -0.0017 -0.00417 -0.00183 -0.0044 C -0.00196 -0.0051 -0.00209 -0.00556 -0.00222 -0.00625 C -0.00222 -0.00672 -0.00235 -0.00741 -0.00235 -0.00787 C -0.00248 -0.00857 -0.00274 -0.00996 -0.00274 -0.00972 C -0.00274 -0.01227 -0.00274 -0.01458 -0.00261 -0.0169 C -0.00261 -0.01736 -0.00248 -0.01782 -0.00235 -0.01806 C -0.00222 -0.01852 -0.00196 -0.01898 -0.00183 -0.01944 C -0.00157 -0.01968 -0.00144 -0.01991 -0.00118 -0.02014 C -0.00118 -0.02037 -0.00105 -0.02083 -0.00105 -0.02106 C -0.00105 -0.02245 -0.00118 -0.02361 -0.00144 -0.02454 C -0.00157 -0.02523 -0.00183 -0.02546 -0.00196 -0.02592 C -0.00209 -0.02639 -0.00222 -0.02685 -0.00235 -0.02708 C -0.003 -0.02824 -0.00339 -0.02847 -0.00378 -0.03009 L -0.00391 -0.03125 C -0.00391 -0.0331 -0.00391 -0.03518 -0.00378 -0.03703 C -0.00365 -0.03842 -0.00313 -0.03865 -0.00274 -0.03958 C -0.00118 -0.04328 -0.00274 -0.04027 -0.00144 -0.04259 C -0.00131 -0.04305 -0.00118 -0.04328 -0.00118 -0.04374 C -0.00118 -0.04513 -0.0017 -0.04768 -0.00118 -0.04883 C -0.00092 -0.04976 4.32999E-6 -0.05022 4.32999E-6 -0.04999 C 0.00156 -0.05022 0.00312 -0.05022 0.00468 -0.04999 C 0.0052 -0.04999 0.00533 -0.0493 0.00586 -0.04883 C 0.00612 -0.04883 0.00625 -0.0486 0.00651 -0.0486 C 0.0082 -0.04652 0.00599 -0.04907 0.00768 -0.04745 C 0.00781 -0.04745 0.00807 -0.04698 0.0082 -0.04675 C 0.00872 -0.04629 0.00911 -0.04606 0.00963 -0.04536 C 0.01002 -0.0449 0.0108 -0.04328 0.0108 -0.04305 C 0.01067 -0.04259 0.01067 -0.04166 0.01054 -0.04097 C 0.01054 -0.0405 0.01041 -0.04027 0.01015 -0.03981 C 0.00989 -0.03935 0.0095 -0.03888 0.00924 -0.03842 C 0.00898 -0.03819 0.00872 -0.03819 0.00846 -0.03773 C 0.0082 -0.03773 0.00807 -0.03749 0.00781 -0.03703 C 0.00755 -0.0368 0.00729 -0.03657 0.00703 -0.03611 C 0.00664 -0.03541 0.00586 -0.03402 0.00586 -0.03379 C 0.00586 -0.03356 0.0056 -0.03333 0.00573 -0.03287 C 0.00573 -0.03055 0.00547 -0.02778 0.00651 -0.02592 C 0.0069 -0.02523 0.00742 -0.0243 0.00781 -0.02361 C 0.00872 -0.02199 0.0082 -0.02292 0.00963 -0.02106 C 0.01041 -0.02037 0.01002 -0.0206 0.0108 -0.02014 C 0.01093 -0.01968 0.0112 -0.01944 0.01133 -0.01898 C 0.01159 -0.01875 0.01185 -0.01875 0.01198 -0.01829 C 0.01211 -0.01806 0.01224 -0.01759 0.01237 -0.01736 C 0.01263 -0.0169 0.01289 -0.01644 0.01315 -0.01597 C 0.01328 -0.01551 0.01341 -0.01505 0.01354 -0.01458 C 0.01367 -0.01412 0.0138 -0.01389 0.01393 -0.01343 C 0.01393 -0.01296 0.01406 -0.0125 0.01406 -0.01204 C 0.01406 -0.00996 0.01419 -0.00857 0.01328 -0.00718 C 0.01302 -0.00672 0.01263 -0.00648 0.01237 -0.00625 C 0.01211 -0.00556 0.01185 -0.0051 0.01159 -0.0044 C 0.01106 -0.00348 0.01067 -0.00301 0.01002 -0.00209 C 0.00937 0.00138 0.01028 -0.00394 0.00963 0.00046 C 0.0095 0.00115 0.00924 0.00185 0.00924 0.00254 C 0.00898 0.00416 0.00911 0.00347 0.00885 0.00486 C 0.00885 0.00532 0.00911 0.00694 0.00924 0.0074 C 0.00937 0.00763 0.0095 0.0081 0.00963 0.00833 C 0.00976 0.00925 0.01002 0.01041 0.01002 0.0111 C 0.01002 0.01296 0.00989 0.01458 0.00976 0.01643 C 0.00976 0.01666 0.00963 0.01712 0.00937 0.01735 C 0.00924 0.01758 0.00898 0.01782 0.00885 0.01805 C 0.00859 0.01851 0.00833 0.01874 0.00807 0.0192 C 0.00781 0.01967 0.00755 0.02013 0.00729 0.02059 C 0.0069 0.02106 0.00638 0.02152 0.00612 0.02198 C 0.00586 0.02221 0.0056 0.02268 0.00533 0.02291 C 0.00507 0.02314 0.00481 0.02337 0.00468 0.0236 C 0.00442 0.02406 0.00429 0.0243 0.00416 0.02476 C 0.00364 0.02707 0.00416 0.02406 0.00351 0.02754 C 0.00338 0.02777 0.00338 0.02823 0.00325 0.02846 C 0.00286 0.03193 0.00325 0.03216 0.00234 0.03448 C 0.00221 0.03471 0.00195 0.03517 0.00169 0.0354 C 0.00169 0.03587 0.00169 0.0361 0.00156 0.03656 C 0.00117 0.03749 0.00078 0.03772 0.00039 0.03818 C 0.00013 0.03864 -0.00013 0.03888 -0.0004 0.03934 C -0.00092 0.04003 -0.00157 0.04212 -0.00157 0.04235 C -0.00157 0.04327 -0.00157 0.04466 -0.00144 0.04582 C -0.00131 0.04674 -0.00118 0.04744 -0.00105 0.04836 C -0.00092 0.04883 -0.00092 0.04952 -0.00079 0.04998 C -0.00079 0.05045 -0.00066 0.05091 -0.00066 0.05137 C -0.00053 0.05207 -0.00026 0.05346 -0.00026 0.05369 L -0.00066 0.05554 L -0.00079 0.0567 C -0.00013 0.05832 -0.00053 0.05716 -0.00026 0.0597 C 4.32999E-6 0.06156 -0.00013 0.06063 0.00013 0.06225 C 0.00065 0.06526 0.00013 0.06225 0.00052 0.06456 C 0.00052 0.06642 0.00052 0.06804 0.00039 0.06989 C 0.00039 0.07012 0.00026 0.07058 0.00013 0.07081 C 4.32999E-6 0.07151 -0.00026 0.07174 -0.0004 0.0722 C -0.00066 0.07336 -0.00066 0.07359 -0.00105 0.07475 C -0.00118 0.07498 -0.00131 0.07544 -0.00144 0.07567 C -0.00144 0.07614 -0.00144 0.0766 -0.00157 0.07683 C -0.0017 0.07706 -0.00196 0.07729 -0.00222 0.07752 C -0.00222 0.07776 -0.00235 0.07822 -0.00235 0.07845 C -0.00222 0.08285 -0.00209 0.08377 -0.00183 0.08678 C -0.00183 0.08956 -0.00183 0.0921 -0.00196 0.09488 C -0.00209 0.09928 -0.00248 0.09604 -0.00196 0.10206 C -0.00183 0.10321 -0.00131 0.1046 -0.00105 0.10553 C -0.00092 0.10599 -0.00079 0.10645 -0.00066 0.10692 C -0.00053 0.10738 -0.0004 0.10784 -0.0004 0.1083 C -0.0004 0.10969 -0.00053 0.11085 -0.00105 0.11178 C -0.00118 0.11224 -0.00144 0.1127 -0.00183 0.11293 C -0.00222 0.11316 -0.003 0.11363 -0.003 0.11386 C -0.00313 0.11316 -0.00326 0.1127 -0.00339 0.11224 C -0.00391 0.11039 -0.00404 0.11131 -0.00456 0.1083 C -0.00495 0.10599 -0.00443 0.109 -0.00495 0.10599 C -0.00495 0.10553 -0.00508 0.1053 -0.00508 0.10483 C -0.00521 0.10437 -0.00521 0.10391 -0.00534 0.10344 C -0.00534 0.10321 -0.00547 0.10275 -0.00547 0.10252 C -0.00599 0.09951 -0.00547 0.10252 -0.00586 0.09997 C -0.00586 0.09928 -0.00586 0.09835 -0.00573 0.09766 C -0.0056 0.0972 -0.00534 0.09696 -0.00508 0.0965 C -0.00469 0.09558 -0.00469 0.09488 -0.00456 0.09372 C -0.00456 0.09002 -0.00469 0.08632 -0.00469 0.08262 C -0.00482 0.08192 -0.00495 0.07891 -0.00508 0.07776 C -0.00534 0.0759 -0.00534 0.07637 -0.00612 0.07428 L -0.00652 0.07336 L -0.00691 0.0722 C -0.00743 0.0678 -0.00678 0.07266 -0.00743 0.06942 C -0.00821 0.06642 -0.00704 0.06966 -0.00808 0.06711 C -0.00808 0.06665 -0.00821 0.06642 -0.00821 0.06595 C -0.00834 0.06549 -0.00834 0.0648 -0.00847 0.06433 C -0.00847 0.06387 -0.0086 0.06341 -0.0086 0.06294 C -0.0086 0.05994 -0.00873 0.05716 -0.00847 0.05415 C -0.00847 0.05369 -0.00808 0.05322 -0.00782 0.05276 C -0.00756 0.05207 -0.00743 0.05137 -0.00704 0.05068 C -0.00691 0.05045 -0.00665 0.04998 -0.00652 0.04975 C -0.00626 0.04906 -0.00586 0.0479 -0.00573 0.04721 C -0.0056 0.04698 -0.0056 0.04651 -0.00547 0.04628 C -0.0056 0.04397 -0.0056 0.04165 -0.00573 0.03934 C -0.00573 0.03841 -0.00586 0.03772 -0.00586 0.03679 C -0.00586 0.03471 -0.00586 0.03263 -0.00573 0.03054 C -0.00573 0.03008 -0.0056 0.02962 -0.00547 0.02916 C -0.00521 0.02823 -0.00469 0.0273 -0.0043 0.02638 C -0.00404 0.02568 -0.00391 0.02476 -0.00352 0.0243 C -0.00313 0.02383 -0.00248 0.02314 -0.00222 0.02268 C 4.32999E-6 0.0192 -0.00196 0.02175 0.00013 0.0192 L 0.0013 0.01782 C 0.00156 0.01758 0.00169 0.01758 0.00195 0.01735 C 0.00364 0.01643 0.00195 0.01758 0.00325 0.01666 C 0.00351 0.01643 0.00364 0.0162 0.0039 0.01596 C 0.00416 0.01573 0.00586 0.01527 0.00612 0.01527 C 0.00625 0.01527 0.00651 0.01504 0.00664 0.01504 C 0.00872 0.01434 0.01263 0.01434 0.01393 0.01434 C 0.01432 0.01388 0.01484 0.01365 0.0151 0.01296 L 0.01588 0.01087 C 0.01588 0.0111 0.01614 0.01157 0.01601 0.0118 C 0.01575 0.02383 0.01627 0.01643 0.01523 0.02082 C 0.0151 0.02152 0.01497 0.02221 0.01484 0.02291 L 0.01432 0.02615 C 0.01419 0.02638 0.01419 0.02684 0.01406 0.02707 L 0.01367 0.02823 C 0.01367 0.02869 0.01341 0.03008 0.01328 0.03054 C 0.01328 0.03101 0.01302 0.03124 0.01289 0.0317 C 0.01276 0.0324 0.01276 0.03309 0.0125 0.03378 C 0.01237 0.03425 0.01224 0.03471 0.01211 0.03517 C 0.01146 0.03818 0.01198 0.0361 0.01159 0.03888 C 0.01146 0.03957 0.01146 0.0405 0.0112 0.04096 C 0.01067 0.04258 0.01093 0.04165 0.01041 0.0435 C 0.00989 0.0479 0.01002 0.04605 0.01041 0.05392 C 0.01041 0.05415 0.01054 0.05461 0.01054 0.05484 C 0.01067 0.05554 0.01067 0.056 0.0108 0.0567 C 0.0108 0.05716 0.01106 0.05762 0.0112 0.05808 C 0.0112 0.05832 0.01133 0.05878 0.01133 0.05901 C 0.01146 0.05947 0.01159 0.05994 0.01172 0.0604 C 0.01185 0.06086 0.01185 0.06109 0.01198 0.06156 C 0.01211 0.06179 0.01224 0.06225 0.01237 0.06248 C 0.0125 0.06318 0.01263 0.06364 0.01276 0.06433 C 0.01289 0.06456 0.01302 0.06503 0.01315 0.06526 C 0.01393 0.0678 0.01302 0.06549 0.01393 0.0685 C 0.01406 0.06896 0.01432 0.06966 0.01445 0.07012 C 0.01458 0.07104 0.01484 0.07313 0.01484 0.07405 C 0.01497 0.0759 0.01497 0.07799 0.0151 0.07984 C 0.01497 0.08215 0.0151 0.08447 0.01484 0.08678 C 0.01484 0.08771 0.01458 0.08817 0.01445 0.08886 L 0.01406 0.09095 C 0.01406 0.09141 0.01393 0.09164 0.01393 0.0921 C 0.01354 0.09673 0.01367 0.09488 0.01328 0.09766 C 0.01341 0.1009 0.01341 0.10437 0.01354 0.10761 C 0.01354 0.10877 0.01367 0.10969 0.01393 0.11039 L 0.01432 0.11154 L 0.01471 0.11363 C 0.01471 0.11386 0.01484 0.11432 0.01484 0.11455 L 0.0151 0.11594 C 0.01497 0.11664 0.01471 0.11849 0.01432 0.11918 C 0.01419 0.11941 0.01393 0.11941 0.01367 0.11964 L 0.01211 0.11918 C 0.01185 0.11872 0.01198 0.11756 0.01198 0.11664 C 0.01185 0.11548 0.01185 0.11432 0.01172 0.11316 C 0.01172 0.11039 0.01172 0.10761 0.01159 0.10483 C 0.01159 0.1046 0.0112 0.10206 0.01093 0.10113 C 0.0108 0.10067 0.01067 0.1002 0.01054 0.09974 C 0.01015 0.09303 0.01067 0.10136 0.01015 0.09349 C 0.01015 0.09257 0.01002 0.09164 0.01002 0.09072 C 0.01002 0.08933 0.01015 0.08794 0.01015 0.08655 C 0.01028 0.08609 0.01028 0.08562 0.01041 0.08516 C 0.0108 0.08076 0.01028 0.08331 0.0108 0.081 C 0.01067 0.07891 0.01067 0.07706 0.01054 0.07498 C 0.01054 0.07475 0.01041 0.07428 0.01041 0.07405 C 0.01028 0.07336 0.01015 0.0729 0.01002 0.0722 C 0.00989 0.07197 0.00989 0.07151 0.00976 0.07128 C 0.00963 0.07058 0.00937 0.07012 0.00924 0.06942 C 0.00911 0.06896 0.00911 0.0685 0.00898 0.06804 C 0.00898 0.06734 0.00885 0.06665 0.00885 0.06595 C 0.00872 0.06549 0.00872 0.0648 0.00859 0.06433 C 0.00859 0.06318 0.00846 0.06202 0.00846 0.06086 C 0.00833 0.0604 0.00833 0.06017 0.0082 0.0597 C 0.0082 0.05924 0.00807 0.05878 0.00807 0.05832 C 0.00794 0.05808 0.00794 0.05762 0.00781 0.05739 C 0.00781 0.05693 0.00768 0.05646 0.00768 0.056 C 0.00768 0.05623 0.00716 0.05346 0.00703 0.05276 L 0.0069 0.05184 C 0.0069 0.04975 0.0069 0.04767 0.00703 0.04559 C 0.00703 0.04512 0.00729 0.04466 0.00742 0.0442 C 0.00768 0.0435 0.0082 0.04212 0.0082 0.04235 L 0.00859 0.04003 C 0.00872 0.03957 0.00872 0.03934 0.00885 0.03888 C 0.00885 0.03841 0.00898 0.03795 0.00898 0.03749 C 0.00911 0.03679 0.00937 0.0361 0.00937 0.0354 C 0.00963 0.0324 0.0095 0.03402 0.00976 0.03054 C 0.00976 0.02939 0.00976 0.028 0.00963 0.02684 C 0.0095 0.02638 0.00924 0.02615 0.00924 0.02568 C 0.00898 0.02499 0.00898 0.0243 0.00885 0.0236 L 0.00846 0.02152 C 0.00833 0.02129 0.00833 0.02082 0.0082 0.02059 C 0.0082 0.02013 0.00794 0.01851 0.00781 0.01805 C 0.00768 0.01782 0.00755 0.01735 0.00742 0.01712 C 0.00729 0.01666 0.00729 0.01643 0.00729 0.01596 C 0.0069 0.01481 0.00677 0.01504 0.00625 0.01388 C 0.00612 0.01365 0.00612 0.01319 0.00586 0.01296 C 0.00573 0.01272 0.00547 0.01272 0.00533 0.01249 C 0.00507 0.01249 0.00481 0.01226 0.00455 0.01226 C 0.00429 0.01203 0.00416 0.0118 0.0039 0.0118 C 0.00286 0.01157 0.00195 0.01157 0.00091 0.01157 C 0.00065 0.01134 0.00039 0.01134 0.00013 0.0111 C -0.00026 0.0111 -0.00079 0.01087 -0.00118 0.01087 C -0.00157 0.01064 -0.00235 0.01018 -0.00235 0.01041 C -0.00378 0.00856 -0.00339 0.00948 -0.00378 0.0074 C -0.00365 0.00671 -0.00365 0.00624 -0.00352 0.00555 C -0.00339 0.00486 -0.00287 0.00393 -0.00261 0.00347 C -0.00287 0.00509 -0.00248 0.00486 -0.00313 0.00486 " pathEditMode="relative" rAng="0" ptsTypes="AAAAAAAAAAAAAAAAAAAAAAAAAAAAAAAAAAAAAAAAAAAAAAAAAAAAAAAAAAAAAAAAAAAAAAAAAAAAAAAAAAAAAAAAAAAAAAAAAAAAAAAAAAAAAAAAAAAAAAAAAAAAAAAAAAAAAAAAAAAAAAAAAAAAAAAAAAAAAAAAAAAAAAAAAAAAAAAAAAAAAAAAAAAAAAAAAAAAAAAAAAAAAAAAAAAAAAAAAAAAAAAAAAAAAAAAAAAAAAAAAA">
                                      <p:cBhvr>
                                        <p:cTn id="137" dur="9000" fill="hold"/>
                                        <p:tgtEl>
                                          <p:spTgt spid="154"/>
                                        </p:tgtEl>
                                        <p:attrNameLst>
                                          <p:attrName>ppt_x</p:attrName>
                                          <p:attrName>ppt_y</p:attrName>
                                        </p:attrNameLst>
                                      </p:cBhvr>
                                      <p:rCtr x="326" y="3402"/>
                                    </p:animMotion>
                                  </p:childTnLst>
                                </p:cTn>
                              </p:par>
                              <p:par>
                                <p:cTn id="138" presetID="0" presetClass="path" presetSubtype="0" repeatCount="indefinite" accel="50000" decel="17000" fill="remove" grpId="0" nodeType="withEffect">
                                  <p:stCondLst>
                                    <p:cond delay="500"/>
                                  </p:stCondLst>
                                  <p:endCondLst>
                                    <p:cond evt="onNext" delay="0">
                                      <p:tgtEl>
                                        <p:sldTgt/>
                                      </p:tgtEl>
                                    </p:cond>
                                  </p:endCondLst>
                                  <p:childTnLst>
                                    <p:animMotion origin="layout" path="M -2.23206E-6 3.34413E-6 L -2.23206E-6 0.00023 C -0.00091 0.00139 -0.00195 0.00254 -0.00273 0.00416 C -0.00351 0.00555 -0.00299 0.0081 -0.00273 0.00972 C -0.00273 0.01041 -0.0026 0.01111 -0.00234 0.0118 C -0.00221 0.01249 -0.00182 0.01296 -0.00156 0.01388 C -0.0013 0.01504 -0.00104 0.01666 -0.00078 0.01805 L -0.00039 0.02013 L -2.23206E-6 0.02221 C -0.00013 0.02893 -0.00013 0.03564 -0.00039 0.04235 C -0.00052 0.0442 -0.00091 0.04605 -0.00117 0.0479 C -0.0013 0.0486 -0.00143 0.04929 -0.00156 0.04999 C -0.00208 0.05137 -0.00312 0.05415 -0.00312 0.05438 C -0.00325 0.05485 -0.00338 0.05554 -0.00351 0.05623 C -0.00377 0.05693 -0.00416 0.05739 -0.0043 0.05832 C -0.00469 0.05947 -0.00508 0.06248 -0.00508 0.06271 C -0.00403 0.07197 -0.00403 0.06873 -0.00469 0.08053 C -0.00482 0.08215 -0.00573 0.08586 -0.00586 0.08748 C -0.00651 0.09164 -0.00625 0.0891 -0.00664 0.09511 C -0.00651 0.09743 -0.00664 0.09974 -0.00625 0.10206 C -0.00625 0.10275 -0.00573 0.10321 -0.00547 0.10414 C -0.00534 0.10483 -0.00521 0.10599 -0.00508 0.10692 C -0.00521 0.11108 -0.00534 0.11525 -0.00547 0.11941 C -0.0056 0.12034 -0.00664 0.12612 -0.00664 0.12636 L -0.00781 0.12705 C -0.00768 0.12358 -0.00768 0.11988 -0.00742 0.11664 C -0.00742 0.11571 -0.00716 0.11525 -0.00703 0.11455 C -0.0069 0.11316 -0.0069 0.11154 -0.00664 0.11039 C -0.00664 0.109 -0.00651 0.10784 -0.00625 0.10692 C -0.00625 0.10576 -0.00599 0.10506 -0.00586 0.10414 C -0.00573 0.10275 -0.00573 0.10113 -0.00547 0.09997 C -0.00534 0.09812 -0.00469 0.09419 -0.0043 0.09303 C -0.00403 0.0921 -0.0039 0.09095 -0.00351 0.09025 C -0.00325 0.08956 -0.00273 0.08933 -0.00234 0.08886 C -0.00169 0.08701 -0.00052 0.08354 0.00039 0.08192 C 0.00065 0.081 0.00117 0.08053 0.00156 0.07984 C 0.00261 0.08007 0.00365 0.07961 0.00469 0.08053 C 0.00586 0.08146 0.00573 0.08354 0.00625 0.08539 C 0.00638 0.08609 0.00677 0.08678 0.00703 0.08748 L 0.00782 0.09303 L 0.00821 0.09581 C 0.00847 0.10067 0.0086 0.10553 0.00899 0.11039 C 0.00938 0.11802 0.00899 0.11502 0.00977 0.12011 C 0.00951 0.12612 0.00964 0.1289 0.00899 0.13399 C 0.00886 0.13469 0.00873 0.13538 0.0086 0.13608 C 0.0069 0.13168 0.00821 0.13608 0.00821 0.13191 C 0.00821 0.1289 0.00795 0.12612 0.00782 0.12358 C 0.00743 0.11594 0.00756 0.11849 0.00703 0.11316 C 0.00716 0.10275 0.00716 0.0921 0.00743 0.08192 C 0.00743 0.08053 0.00834 0.07799 0.0086 0.07706 C 0.00873 0.07614 0.00886 0.07521 0.00899 0.07429 C 0.00847 0.06225 0.01055 0.06225 0.00586 0.06387 C 0.00521 0.06387 0.00482 0.06433 0.0043 0.06457 C 0.00391 0.0648 0.00209 0.06665 0.00156 0.06665 C 0.00013 0.06665 -0.00104 0.06619 -0.00234 0.06595 C -0.00338 0.06526 -0.00403 0.06503 -0.00469 0.06387 C -0.00508 0.06318 -0.00521 0.06248 -0.00547 0.06179 C -0.00586 0.05971 -0.00638 0.05832 -0.00547 0.05623 C -0.00534 0.05554 -0.00469 0.05577 -0.0043 0.05554 C 0.00065 0.05623 -0.00013 0.05647 0.00586 0.05554 C 0.00625 0.05531 0.00664 0.05508 0.00703 0.05485 C 0.00729 0.05415 0.00743 0.05323 0.00782 0.05276 C 0.00821 0.05184 0.00886 0.05137 0.00938 0.05068 C 0.00964 0.04999 0.00951 0.04906 0.00977 0.0486 C 0.01003 0.04767 0.01055 0.04721 0.01094 0.04651 C 0.0112 0.04582 0.01146 0.04513 0.01172 0.04443 C 0.01159 0.04281 0.01159 0.04096 0.01133 0.03957 C 0.01094 0.03795 0.00951 0.03703 0.00899 0.0361 C 0.00847 0.03541 0.00821 0.03471 0.00782 0.03402 C 0.00769 0.03332 0.00743 0.03263 0.00743 0.03193 C 0.00743 0.03008 0.00743 0.02846 0.00782 0.02707 C 0.00834 0.0243 0.00938 0.02268 0.01055 0.02083 C 0.01068 0.02013 0.01068 0.01921 0.01094 0.01874 C 0.01107 0.01782 0.01146 0.01735 0.01172 0.01666 C 0.01198 0.01527 0.0125 0.01249 0.0125 0.01273 C 0.01237 0.00787 0.01211 0.00324 0.01211 -0.00139 C 0.01211 -0.00301 0.01211 -0.0044 0.0125 -0.00556 C 0.01276 -0.00718 0.01407 -0.00972 0.01407 -0.00949 C 0.01355 -0.01019 0.01302 -0.01111 0.0125 -0.01111 C 0.01146 -0.01134 0.00899 -0.01042 0.00782 -0.00972 C 0.0069 -0.00949 0.00612 -0.00926 0.00547 -0.00833 C 0.00469 -0.00741 0.00391 -0.00625 0.00313 -0.00556 L 0.00078 -0.00417 C 0.00091 -0.00486 0.00078 -0.00602 0.00117 -0.00625 C 0.00183 -0.00718 0.00352 -0.00764 0.00352 -0.00741 C 0.00326 -0.00695 0.003 -0.00625 0.00274 -0.00556 C 0.00235 -0.00509 0.00183 -0.00347 0.00156 -0.00417 C 0.00117 -0.00533 0.00196 -0.00764 0.00196 -0.00741 " pathEditMode="relative" rAng="0" ptsTypes="AAAAAAAAAAAAAAAAAAAAAAAAAAAAAAAAAAAAAAAAAAAAAAAAAAAAAAAAAAAAAAAAAAAAAAAAAAAAAAAAAAAAAAAA">
                                      <p:cBhvr>
                                        <p:cTn id="139" dur="9000" fill="hold"/>
                                        <p:tgtEl>
                                          <p:spTgt spid="156"/>
                                        </p:tgtEl>
                                        <p:attrNameLst>
                                          <p:attrName>ppt_x</p:attrName>
                                          <p:attrName>ppt_y</p:attrName>
                                        </p:attrNameLst>
                                      </p:cBhvr>
                                      <p:rCtr x="313" y="6225"/>
                                    </p:animMotion>
                                  </p:childTnLst>
                                </p:cTn>
                              </p:par>
                              <p:par>
                                <p:cTn id="140" presetID="0" presetClass="path" presetSubtype="0" repeatCount="indefinite" accel="50000" decel="17000" fill="remove" grpId="0" nodeType="withEffect">
                                  <p:stCondLst>
                                    <p:cond delay="0"/>
                                  </p:stCondLst>
                                  <p:endCondLst>
                                    <p:cond evt="onNext" delay="0">
                                      <p:tgtEl>
                                        <p:sldTgt/>
                                      </p:tgtEl>
                                    </p:cond>
                                  </p:endCondLst>
                                  <p:childTnLst>
                                    <p:animMotion origin="layout" path="M -2.99518E-8 3.33025E-6 L -2.99518E-8 0.00023 C -0.00117 0.00046 -0.00234 0.00092 -0.00352 0.00139 C -0.00404 0.00185 -0.00456 0.00254 -0.00508 0.00277 C -0.00742 0.00463 -0.0069 0.00393 -0.00899 0.00509 C -0.00938 0.00509 -0.00977 0.00555 -0.01016 0.00555 C -0.01276 0.00601 -0.01537 0.00601 -0.01797 0.00648 C -0.01888 0.00694 -0.01953 0.00717 -0.02032 0.00833 C -0.02058 0.00902 -0.02084 0.00972 -0.0211 0.01064 C -0.02084 0.01226 -0.02071 0.01411 -0.01992 0.01527 C -0.01836 0.01782 -0.01706 0.01874 -0.01524 0.01944 C -0.00964 0.02198 -0.01419 0.02013 -0.00117 0.02083 C 0.00143 0.02569 0.00078 0.02314 0.00156 0.02731 C 0.00143 0.02823 0.00143 0.02916 0.00117 0.03008 C 0.00091 0.03078 0.00052 0.03147 -2.99518E-8 0.03193 C -0.00247 0.03448 -0.0069 0.03402 -0.00899 0.03425 C -0.01185 0.03587 -0.01055 0.03517 -0.01289 0.0361 C -0.01367 0.03703 -0.01485 0.03749 -0.01524 0.03888 C -0.01537 0.0398 -0.01537 0.0405 -0.01563 0.04119 C -0.01706 0.04651 -0.01576 0.04003 -0.0168 0.04536 C -0.01667 0.04721 -0.0168 0.04952 -0.01641 0.05137 C -0.01615 0.0523 -0.01563 0.05253 -0.01524 0.05276 C -0.01445 0.05346 -0.01367 0.05369 -0.01289 0.05415 C -0.01289 0.05438 -0.01055 0.05554 -0.01055 0.05577 C -0.00573 0.05693 -0.0099 0.05577 -0.0043 0.05693 L -0.00117 0.05785 C -0.00078 0.05832 -0.00039 0.05878 -2.99518E-8 0.05924 C 0.00039 0.05947 0.00078 0.05947 0.00117 0.05971 C 0.00208 0.06086 0.0026 0.06248 0.00313 0.06387 C 0.003 0.06572 0.00339 0.06804 0.00273 0.06943 C 0.00221 0.07058 0.00117 0.07012 0.00039 0.07035 C -0.00508 0.07058 -0.01055 0.07081 -0.01602 0.07081 C -0.01654 0.07128 -0.01706 0.07128 -0.01758 0.07174 C -0.01836 0.07243 -0.01992 0.07452 -0.01992 0.07475 C -0.02018 0.07498 -0.02045 0.07567 -0.02071 0.07637 C -0.02123 0.07868 -0.02123 0.08215 -0.02136 0.08424 C -0.02136 0.0884 -0.02123 0.09303 -0.0211 0.0972 C -0.02097 0.09812 -0.02097 0.09882 -0.02071 0.09951 C -0.01992 0.10067 -0.01836 0.10229 -0.01836 0.10252 C -0.01823 0.10206 -0.01589 0.10113 -0.01563 0.1009 C -0.01524 0.1002 -0.01511 0.09928 -0.01485 0.09858 C -0.01445 0.09789 -0.01406 0.0972 -0.01367 0.09673 C -0.01302 0.09349 -0.01315 0.09257 -0.01211 0.09025 C -0.01172 0.08956 -0.0112 0.0891 -0.01094 0.0884 C -0.00951 0.08539 -0.01081 0.08655 -0.00899 0.08562 C -0.00703 0.08586 -0.0056 0.08516 -0.0043 0.08748 C -0.00339 0.08933 -0.00313 0.09187 -0.00273 0.09396 L -0.00234 0.09581 C -0.00247 0.09673 -0.00273 0.09882 -0.00273 0.09812 C -0.00273 0.09673 -0.00221 0.09396 -0.00156 0.09303 C -0.00117 0.0928 -0.00078 0.09257 -0.00039 0.09257 C -0.00013 0.09164 0.00013 0.09095 0.00039 0.09025 C 0.003 0.08562 0.00026 0.09257 0.00234 0.08701 C 0.00286 0.08401 0.00326 0.08285 0.00234 0.07915 C 0.00221 0.07868 0.00156 0.07868 0.00117 0.07868 C 0.00078 0.07822 0.00039 0.07753 -2.99518E-8 0.07729 C -0.00039 0.07683 -0.00078 0.0766 -0.00117 0.07637 C -0.00339 0.07544 -0.0026 0.07591 -0.00547 0.07498 C -0.00599 0.07498 -0.01068 0.07359 -0.01172 0.0722 L -0.01289 0.07081 C -0.01302 0.07035 -0.01302 0.06943 -0.01328 0.06896 C -0.01472 0.06341 -0.01341 0.06989 -0.01445 0.0648 C -0.01432 0.06248 -0.01498 0.05971 -0.01406 0.05832 C -0.01276 0.0567 -0.01094 0.05809 -0.00938 0.05785 C -0.00899 0.05762 -0.00859 0.05716 -0.0082 0.05693 C -0.00768 0.0567 -0.00716 0.05647 -0.00664 0.05647 C -0.00625 0.056 -0.00573 0.05554 -0.00547 0.05508 C -0.00469 0.05369 -0.00456 0.05253 -0.0043 0.05091 C -0.00443 0.04675 -0.00365 0.04212 -0.00469 0.03841 C -0.00508 0.03656 -0.00677 0.03749 -0.00781 0.03703 C -0.0082 0.03656 -0.00859 0.03633 -0.00899 0.0361 C -0.00951 0.03587 -0.01003 0.03564 -0.01055 0.03564 C -0.01094 0.03517 -0.01146 0.03494 -0.01172 0.03425 C -0.01211 0.03286 -0.0125 0.03008 -0.0125 0.03031 C -0.01237 0.02731 -0.01237 0.02476 -0.01211 0.02221 C -0.01198 0.02152 -0.01159 0.02083 -0.01133 0.02036 C -0.01029 0.01828 -0.01016 0.01805 -0.00899 0.01666 C -0.00846 0.01527 -0.0082 0.01342 -0.00742 0.01249 L -0.00391 0.00833 L -0.00273 0.00694 L -0.00156 0.00555 C 0.00026 0.00092 -0.00026 0.00301 0.00039 -0.00047 C -0.00013 -0.00324 -0.00026 -0.00417 0.00039 0.00092 C 0.00078 0.00393 0.00078 0.00439 0.00195 0.00694 C 0.00234 0.00787 0.00273 0.00833 0.00313 0.00925 C 0.00716 0.01782 0.00586 0.01527 0.0043 0.01249 C 0.00417 0.01157 0.00404 0.01041 0.00391 0.00925 C 0.00378 0.00787 0.00365 0.00625 0.00352 0.00509 C 0.00339 0.00416 0.00326 0.0037 0.00313 0.00277 C 0.003 0.00208 0.00286 0.00092 0.00273 3.33025E-6 C 0.00286 -0.00093 0.00273 -0.00209 0.00313 -0.00278 C 0.00352 -0.00301 0.00404 -0.00255 0.0043 -0.00185 C 0.00469 -0.00093 0.00456 0.00046 0.00469 0.00139 L 0.0043 -0.00533 " pathEditMode="relative" rAng="0" ptsTypes="AAAAAAAAAAAAAAAAAAAAAAAAAAAAAAAAAAAAAAAAAAAAAAAAAAAAAAAAAAAAAAAAAAAAAAAAAAAAAAAAAAAAAAAAAAAAAA">
                                      <p:cBhvr>
                                        <p:cTn id="141" dur="9000" fill="hold"/>
                                        <p:tgtEl>
                                          <p:spTgt spid="157"/>
                                        </p:tgtEl>
                                        <p:attrNameLst>
                                          <p:attrName>ppt_x</p:attrName>
                                          <p:attrName>ppt_y</p:attrName>
                                        </p:attrNameLst>
                                      </p:cBhvr>
                                      <p:rCtr x="-781" y="4860"/>
                                    </p:animMotion>
                                  </p:childTnLst>
                                </p:cTn>
                              </p:par>
                              <p:par>
                                <p:cTn id="142" presetID="0" presetClass="path" presetSubtype="0" repeatCount="indefinite" accel="50000" decel="17000" fill="remove" grpId="0" nodeType="withEffect">
                                  <p:stCondLst>
                                    <p:cond delay="0"/>
                                  </p:stCondLst>
                                  <p:endCondLst>
                                    <p:cond evt="onNext" delay="0">
                                      <p:tgtEl>
                                        <p:sldTgt/>
                                      </p:tgtEl>
                                    </p:cond>
                                  </p:endCondLst>
                                  <p:childTnLst>
                                    <p:animMotion origin="layout" path="M -2.05756E-6 -9.11826E-7 L -2.05756E-6 0.00023 C 0.00013 0.00741 0.00078 0.02569 -2.05756E-6 0.03425 C -0.00013 0.03518 -0.00195 0.0361 -0.00234 0.0361 C -0.00273 0.03657 -0.00312 0.03726 -0.00351 0.03749 C -0.0039 0.03796 -0.00443 0.03772 -0.00469 0.03842 C -0.00508 0.03911 -0.00495 0.04027 -0.00508 0.0412 C -0.00495 0.04305 -0.00495 0.04536 -0.00469 0.04721 C -0.00456 0.04883 -0.00417 0.04999 -0.0039 0.05138 C -0.00377 0.0523 -0.00377 0.053 -0.00351 0.05369 C -0.00273 0.05554 -0.00273 0.05601 -0.00156 0.05786 C -0.00117 0.05832 -0.00078 0.05878 -0.00039 0.05925 C 0.00026 0.06272 0.00091 0.06434 -2.05756E-6 0.06804 C -0.00026 0.06897 -0.00182 0.07012 -0.00234 0.07035 C -0.00495 0.07105 -0.00911 0.07128 -0.01133 0.07174 C -0.01341 0.07221 -0.01549 0.07313 -0.01758 0.07174 C -0.01823 0.07128 -0.01823 0.06989 -0.01836 0.06897 C -0.01875 0.06758 -0.01914 0.0648 -0.01914 0.06503 C -0.01901 0.06272 -0.01914 0.05994 -0.01797 0.05832 C -0.01771 0.05809 -0.01719 0.05786 -0.0168 0.05786 C -0.01641 0.0574 -0.01615 0.0567 -0.01562 0.05647 C -0.01471 0.05578 -0.01354 0.05554 -0.0125 0.05508 L -0.01133 0.05416 C -0.01081 0.05277 -0.00963 0.05161 -0.00976 0.04999 C -0.0099 0.04906 -0.0099 0.04814 -0.01016 0.04721 C -0.01081 0.04559 -0.0125 0.04559 -0.01328 0.04536 C -0.01367 0.04513 -0.01406 0.04467 -0.01445 0.04444 C -0.0151 0.0442 -0.01667 0.04374 -0.01719 0.04305 C -0.0181 0.04235 -0.01901 0.04096 -0.01953 0.03981 C -0.01992 0.03911 -0.02005 0.03842 -0.02031 0.03749 C -0.02018 0.03564 -0.02044 0.03379 -0.01992 0.03194 C -0.01979 0.03148 -0.01914 0.03171 -0.01875 0.03148 C -0.01836 0.03101 -0.0181 0.03032 -0.01758 0.03009 C -0.01732 0.02962 -0.0168 0.02962 -0.01641 0.02916 C -0.01341 0.02662 -0.01706 0.02893 -0.01406 0.02731 C -0.01367 0.02685 -0.01341 0.02615 -0.01289 0.02592 C -0.01224 0.02523 -0.01055 0.02453 -0.01055 0.02476 C -0.0099 0.02361 -0.00885 0.02268 -0.00859 0.02083 C -0.00859 0.02014 -0.00872 0.01921 -0.00898 0.01898 C -0.00963 0.01805 -0.01055 0.01805 -0.01133 0.01759 L -0.0125 0.01666 L -0.01367 0.0162 C -0.01406 0.01574 -0.01445 0.01551 -0.01484 0.01528 C -0.01536 0.01528 -0.01589 0.01504 -0.01641 0.01481 C -0.02122 0.01227 -0.0168 0.01412 -0.02031 0.0125 C -0.02057 0.01204 -0.02214 0.00833 -0.02188 0.00787 C -0.02149 0.00625 -0.01953 0.00509 -0.01953 0.00532 C -0.01927 0.00417 -0.01888 0.0037 -0.01875 0.00278 C -0.01875 0.00093 -0.01979 -0.0044 -0.01875 -0.00694 C -0.01862 -0.0074 -0.01797 -0.0074 -0.01758 -0.0074 C -0.0168 -0.00833 -0.01615 -0.00972 -0.01523 -0.01018 L -0.01289 -0.01157 C -0.0125 -0.01157 -0.01211 -0.01157 -0.01172 -0.01111 C -0.01146 -0.01041 -0.01146 -0.00972 -0.01133 -0.00879 C -0.0112 -0.00787 -0.0112 -0.00648 -0.01094 -0.00555 C -0.01094 -0.00463 -0.01068 -0.00416 -0.01055 -0.00324 C -0.01042 -0.00254 -0.01029 -0.00162 -0.01016 -0.00046 C -0.01003 0.00046 -0.01016 0.00185 -0.00976 0.00278 C -0.00924 0.00463 -0.0082 0.00556 -0.00742 0.00694 L -0.00625 0.00926 C -0.00534 0.01412 -0.0056 0.01157 -0.00625 0.02083 C -0.00638 0.02176 -0.00651 0.02245 -0.00664 0.02314 C -0.0082 0.02847 -0.0069 0.02199 -0.00781 0.02731 C -0.00768 0.0287 -0.00768 0.03009 -0.00742 0.03148 C -0.00729 0.03217 -0.0069 0.03263 -0.00664 0.03333 C -0.00651 0.03402 -0.00638 0.03472 -0.00625 0.03564 C -0.00677 0.04397 -0.00703 0.04606 -0.00625 0.05554 C -0.00612 0.05763 -0.00521 0.05878 -0.00469 0.06064 C -0.00443 0.06179 -0.0039 0.0648 -0.0039 0.06503 C -0.00403 0.06619 -0.00403 0.06804 -0.0043 0.06943 C -0.00469 0.07151 -0.00586 0.07498 -0.00586 0.07521 C -0.00573 0.07637 -0.00586 0.07799 -0.00547 0.07915 C -0.00534 0.08007 -0.00469 0.08007 -0.0043 0.08054 C -0.00299 0.08262 -0.00312 0.08262 -0.00234 0.08563 C -0.00247 0.08841 -0.00234 0.09118 -0.00273 0.09396 C -0.00286 0.09465 -0.00351 0.09465 -0.0039 0.09465 C -0.00482 0.09465 -0.00573 0.09396 -0.00664 0.09396 C -0.0069 0.09303 -0.00742 0.09257 -0.00742 0.09165 C -0.00781 0.08864 -0.00768 0.08517 -0.00781 0.08193 C -0.00794 0.08123 -0.00794 0.08054 -0.0082 0.08007 C -0.00859 0.07938 -0.00898 0.07915 -0.00937 0.07869 C -0.01133 0.07869 -0.01367 0.0773 -0.01523 0.07915 C -0.01641 0.08054 -0.0151 0.08401 -0.01562 0.08609 C -0.01628 0.08841 -0.01797 0.09026 -0.01914 0.09165 C -0.02109 0.08956 -0.02018 0.09118 -0.02109 0.08609 L -0.02149 0.08424 C -0.02135 0.07776 -0.02135 0.07383 -0.0207 0.06804 C -0.0207 0.06712 -0.02044 0.06619 -0.02031 0.06526 C -0.02057 0.0611 -0.02122 0.05392 -0.02031 0.04953 C -0.02018 0.04837 -0.01966 0.04768 -0.01914 0.04721 C -0.01849 0.04675 -0.01758 0.04698 -0.0168 0.04675 C -0.01445 0.04582 -0.01615 0.04629 -0.01406 0.04536 C -0.01302 0.04467 -0.01094 0.04397 -0.01094 0.0442 C -0.01055 0.04351 -0.01029 0.04282 -0.00976 0.04258 C -0.00898 0.04189 -0.0082 0.04166 -0.00742 0.0412 C -0.00703 0.04073 -0.00664 0.04073 -0.00625 0.04027 C -0.0043 0.03865 -0.00521 0.03934 -0.00351 0.03842 C -0.00286 0.03448 -0.00247 0.03379 -0.00351 0.02777 C -0.00364 0.02708 -0.0043 0.02731 -0.00469 0.02731 C -0.00573 0.02685 -0.00677 0.02662 -0.00781 0.02638 C -0.01016 0.02615 -0.0125 0.02592 -0.01484 0.02592 C -0.01823 0.02384 -0.01654 0.02592 -0.01797 0.02176 C -0.01849 0.02014 -0.01953 0.01759 -0.01953 0.01782 C -0.0194 0.01666 -0.01953 0.01551 -0.01914 0.01481 C -0.01732 0.01088 -0.01745 0.01273 -0.01562 0.01111 C -0.01523 0.01088 -0.01497 0.01018 -0.01445 0.00972 C -0.0138 0.00926 -0.01289 0.0088 -0.01211 0.00833 L -0.01094 0.00787 C -0.00807 0.00417 -0.01172 0.00833 -0.0082 0.00556 C -0.00781 0.00532 -0.00742 0.00463 -0.00703 0.00417 C -0.00677 0.0037 -0.00638 0.00301 -0.00625 0.00232 C -0.0056 -0.00208 -0.0069 -0.00324 -0.00469 -0.00463 C -0.00443 -0.00486 -0.00417 -0.00463 -0.0039 -0.00463 " pathEditMode="relative" rAng="0" ptsTypes="AAAAAAAAAAAAAAAAAAAAAAAAAAAAAAAAAAAAAAAAAAAAAAAAAAAAAAAAAAAAAAAAAAAAAAAAAAAAAAAAAAAAAAAAAAAAAAAAAAAAAAAAAAAAAAAAA">
                                      <p:cBhvr>
                                        <p:cTn id="143" dur="9000" fill="hold"/>
                                        <p:tgtEl>
                                          <p:spTgt spid="158"/>
                                        </p:tgtEl>
                                        <p:attrNameLst>
                                          <p:attrName>ppt_x</p:attrName>
                                          <p:attrName>ppt_y</p:attrName>
                                        </p:attrNameLst>
                                      </p:cBhvr>
                                      <p:rCtr x="-1081" y="4143"/>
                                    </p:animMotion>
                                  </p:childTnLst>
                                </p:cTn>
                              </p:par>
                              <p:par>
                                <p:cTn id="144" presetID="0" presetClass="path" presetSubtype="0" repeatCount="indefinite" accel="50000" decel="17000" fill="remove" grpId="0" nodeType="withEffect">
                                  <p:stCondLst>
                                    <p:cond delay="0"/>
                                  </p:stCondLst>
                                  <p:endCondLst>
                                    <p:cond evt="onNext" delay="0">
                                      <p:tgtEl>
                                        <p:sldTgt/>
                                      </p:tgtEl>
                                    </p:cond>
                                  </p:endCondLst>
                                  <p:childTnLst>
                                    <p:animMotion origin="layout" path="M -1.55619E-6 -3.75376E-6 L -1.55619E-6 0.00024 C -0.00065 0.00024 -0.00117 0.00024 -0.00182 0.00047 C -0.00195 0.00047 -0.00221 0.0007 -0.00234 0.0007 C -0.00299 0.00093 -0.00364 0.00139 -0.0043 0.00139 L -0.00625 0.00186 C -0.00651 0.00186 -0.00677 0.00209 -0.00703 0.00209 C -0.00742 0.00232 -0.0082 0.00255 -0.00859 0.00278 C -0.00885 0.00301 -0.00898 0.00324 -0.00924 0.00348 C -0.0095 0.00348 -0.0099 0.00348 -0.01016 0.00324 C -0.01029 0.00301 -0.01029 0.00255 -0.01029 0.00209 C -0.01029 0.00093 -0.01029 -0.00023 -0.01016 -0.00138 C -0.01016 -0.00162 -0.01003 -0.00208 -0.01003 -0.00231 C -0.00964 -0.00347 -0.00872 -0.00439 -0.0082 -0.00486 C -0.00807 -0.00509 -0.00781 -0.00532 -0.00768 -0.00555 C -0.00391 -0.00786 -0.0069 -0.00624 0.00169 -0.00648 C 0.00182 -0.00694 0.00209 -0.00717 0.00209 -0.00763 C 0.00222 -0.00948 0.00182 -0.00948 0.00117 -0.01041 C 0.00091 -0.01064 0.00078 -0.01087 0.00052 -0.0111 C 0.00039 -0.01134 0.00013 -0.01134 -1.55619E-6 -0.01134 C -0.00052 -0.0118 -0.00104 -0.0118 -0.00156 -0.01203 L -0.00273 -0.01272 L -0.00338 -0.01319 C -0.00351 -0.01388 -0.00377 -0.01458 -0.00338 -0.01527 C -0.00312 -0.01573 -0.00286 -0.01573 -0.0026 -0.01596 C -0.00221 -0.0162 -0.00143 -0.01666 -0.00143 -0.01643 C 0.00091 -0.01643 0.00313 -0.01643 0.00534 -0.0162 C 0.00573 -0.0162 0.00599 -0.01596 0.00638 -0.01596 C 0.00703 -0.01573 0.00768 -0.01573 0.00834 -0.0155 C 0.00886 -0.01573 0.01042 -0.0155 0.0112 -0.0162 C 0.01146 -0.01643 0.01159 -0.01666 0.01185 -0.01689 C 0.01394 -0.01643 0.0142 -0.01735 0.01315 -0.01134 C 0.01315 -0.01087 0.01263 -0.0111 0.01237 -0.01064 C 0.01042 -0.00856 0.01198 -0.00948 0.00925 -0.00902 C 0.00795 -0.00786 0.00912 -0.00856 0.00716 -0.00786 C 0.0069 -0.00786 0.00677 -0.00763 0.00651 -0.00763 C 0.00625 -0.0074 0.00586 -0.0074 0.0056 -0.00717 C 0.00391 -0.00578 0.00417 -0.00694 0.00391 -0.00486 C 0.00391 -0.00347 0.00378 -0.00231 0.00404 -0.00092 C 0.00404 -0.00069 0.00521 0.00047 0.00534 0.0007 C 0.00586 0.00116 0.00638 0.00186 0.0069 0.00209 C 0.00768 0.00255 0.00795 0.00255 0.00873 0.00324 C 0.00886 0.00324 0.00912 0.00371 0.00925 0.00394 C 0.00977 0.00463 0.01029 0.0051 0.01068 0.00602 C 0.01081 0.00625 0.01094 0.00672 0.01107 0.00695 C 0.0112 0.00764 0.01146 0.00903 0.01146 0.00926 C 0.01133 0.01065 0.01146 0.01204 0.0112 0.01366 C 0.0112 0.01389 0.01081 0.01389 0.01068 0.01435 C 0.01055 0.01458 0.01055 0.01505 0.01042 0.01528 C 0.01016 0.01597 0.00899 0.0169 0.00847 0.01736 C 0.00834 0.01759 0.00808 0.01759 0.00795 0.01782 C 0.00768 0.01806 0.00755 0.01829 0.00729 0.01852 C 0.00677 0.01898 0.00625 0.01921 0.00573 0.01991 C 0.00521 0.02037 0.00482 0.02106 0.0043 0.02153 L 0.00274 0.02292 C 0.00248 0.02315 0.00209 0.02338 0.00195 0.02361 C 0.00143 0.0243 0.00052 0.02523 -1.55619E-6 0.02616 C -0.00026 0.02639 -0.00039 0.02685 -0.00065 0.02708 C -0.00065 0.02754 -0.00078 0.02778 -0.00078 0.02824 C -0.00078 0.03032 -0.00091 0.03264 -0.00026 0.03449 C -0.00013 0.03495 0.00013 0.03518 0.00039 0.03541 C 0.00052 0.03634 0.00052 0.03703 0.00091 0.0375 C 0.0013 0.03819 0.00169 0.03842 0.00209 0.03888 C 0.00235 0.03912 0.00248 0.03958 0.00274 0.03958 L 0.00391 0.04027 C 0.00404 0.0405 0.00417 0.04074 0.00443 0.04074 L 0.00521 0.04097 C 0.00664 0.04282 0.00482 0.04074 0.00651 0.04236 C 0.00677 0.04259 0.0069 0.04305 0.00716 0.04305 C 0.00782 0.04374 0.00795 0.04374 0.00847 0.04444 C 0.00873 0.0449 0.00886 0.04536 0.00912 0.0456 C 0.00951 0.04606 0.01029 0.04698 0.01029 0.04722 C 0.01042 0.04768 0.01068 0.04837 0.01068 0.04907 C 0.01055 0.05208 0.01068 0.05485 0.01042 0.05786 C 0.01042 0.05902 0.00938 0.05948 0.00886 0.05948 L -0.00065 0.05994 C -0.00117 0.06018 -0.00143 0.06018 -0.00195 0.06087 C -0.00221 0.0611 -0.00247 0.06156 -0.00273 0.06203 C -0.00364 0.06295 -0.00351 0.06226 -0.00417 0.06365 C -0.00443 0.06434 -0.00469 0.06503 -0.00495 0.06573 L -0.00534 0.06689 L -0.00573 0.06897 L -0.00586 0.06989 C -0.00586 0.07082 -0.00573 0.07151 -0.00573 0.07244 C -0.0056 0.07313 -0.00534 0.07383 -0.00534 0.07452 C -0.00482 0.07753 -0.00534 0.07429 -0.00495 0.07684 C -0.00482 0.07776 -0.00469 0.07846 -0.00456 0.07938 C -0.00443 0.08008 -0.00417 0.08147 -0.00417 0.0817 C -0.00417 0.08471 -0.00417 0.08795 -0.0043 0.09119 C -0.0043 0.09165 -0.00443 0.09211 -0.00469 0.09211 C -0.00521 0.09234 -0.00573 0.09188 -0.00625 0.09188 C -0.00677 0.09095 -0.00794 0.0891 -0.0082 0.08771 L -0.00846 0.08656 C -0.00833 0.08332 -0.00833 0.08008 -0.0082 0.07684 C -0.0082 0.07568 -0.00755 0.07337 -0.00729 0.07267 C -0.00716 0.07244 -0.0069 0.07198 -0.0069 0.07175 C -0.00612 0.06897 -0.00742 0.07267 -0.00612 0.0692 C -0.00573 0.06642 -0.00625 0.06943 -0.00534 0.06642 C -0.00508 0.06596 -0.00508 0.06527 -0.00495 0.0648 C -0.00482 0.06365 -0.00482 0.06272 -0.00469 0.06156 C -0.00469 0.06087 -0.00443 0.06018 -0.0043 0.05948 L -0.00417 0.05809 C -0.00417 0.05717 -0.0043 0.05601 -0.0043 0.05508 C -0.00443 0.05416 -0.00456 0.05254 -0.00469 0.05184 C -0.00482 0.05138 -0.00482 0.05115 -0.00495 0.05069 C -0.00495 0.05022 -0.00508 0.04884 -0.00534 0.04837 C -0.00534 0.04791 -0.0056 0.04768 -0.00573 0.04722 C -0.00651 0.04259 -0.0056 0.04745 -0.00651 0.04374 C -0.00651 0.04351 -0.00664 0.04305 -0.00664 0.04282 C -0.00677 0.04236 -0.00677 0.04189 -0.0069 0.04143 C -0.0069 0.04097 -0.00716 0.04074 -0.00729 0.04027 C -0.00729 0.04004 -0.00742 0.03958 -0.00742 0.03935 C -0.00742 0.03819 -0.00742 0.03703 -0.00729 0.03588 C -0.00703 0.03449 -0.00677 0.03495 -0.00625 0.03449 C -0.0043 0.0324 -0.00586 0.03356 -0.00456 0.03264 C -0.00364 0.03287 -0.00273 0.03287 -0.00182 0.0331 C -0.0013 0.0331 -0.00078 0.03379 -0.00039 0.03402 C -0.00013 0.03426 0.00013 0.03426 0.00039 0.03449 C 0.00065 0.03472 0.00091 0.03518 0.0013 0.03541 C 0.00156 0.03564 0.00182 0.03564 0.00209 0.03588 C 0.00443 0.03703 0.00222 0.03611 0.00404 0.0368 C 0.00443 0.0368 0.00847 0.03819 0.00951 0.03541 C 0.00964 0.03518 0.00964 0.03449 0.00964 0.03402 C 0.00964 0.0324 0.00964 0.03078 0.00951 0.02916 C 0.00951 0.0287 0.00925 0.02754 0.00912 0.02685 C 0.00899 0.02546 0.00899 0.0243 0.00886 0.02292 C 0.00873 0.02153 0.00834 0.02153 0.00795 0.01991 C 0.00782 0.01921 0.00768 0.01875 0.00755 0.01806 C 0.00729 0.01736 0.0069 0.01667 0.00651 0.01597 C 0.00638 0.01574 0.00625 0.01551 0.00599 0.01528 C 0.00573 0.01505 0.00547 0.01505 0.00521 0.01505 C 0.00417 0.01435 0.00404 0.01412 0.00313 0.01389 C 0.00235 0.01389 0.00169 0.01366 0.00091 0.01366 C -0.00013 0.01366 -0.00117 0.01366 -0.00221 0.01389 C -0.00234 0.01389 -0.0026 0.01412 -0.00273 0.01435 C -0.00312 0.01458 -0.00325 0.01528 -0.00351 0.01574 C -0.00391 0.0162 -0.0043 0.01667 -0.00469 0.01713 C -0.00547 0.01806 -0.00508 0.01759 -0.00586 0.01806 C -0.00638 0.01806 -0.00677 0.01806 -0.00729 0.01782 C -0.00742 0.01759 -0.00729 0.01713 -0.00742 0.01667 C -0.00755 0.01644 -0.00768 0.01597 -0.00781 0.01574 C -0.00794 0.01482 -0.0082 0.01389 -0.0082 0.01296 C -0.0082 0.01158 -0.0082 0.01042 -0.00807 0.00903 C -0.00794 0.00857 -0.00781 0.00834 -0.00768 0.0081 C -0.00742 0.00764 -0.00716 0.00764 -0.0069 0.00741 C -0.00573 0.00648 -0.00482 0.00672 -0.00351 0.00672 C -0.00247 0.00602 -0.00312 0.00648 -0.00221 0.00417 L -0.00182 0.00324 C -0.00221 0.0088 -0.00156 0.00348 -0.00234 0.00672 C -0.00247 0.00718 -0.00247 0.00764 -0.0026 0.0081 C -0.00273 0.00857 -0.00299 0.00926 -0.00312 0.00972 C -0.00338 0.01042 -0.00391 0.01204 -0.00351 0.01181 L -0.00299 0.01158 C -0.00286 0.01111 -0.00273 0.01088 -0.0026 0.01042 C -0.00234 0.01019 -0.00221 0.00972 -0.00195 0.00949 C -0.00156 0.00857 -0.00169 0.00787 -0.00117 0.00695 C -0.00104 0.00672 -0.00078 0.00648 -0.00065 0.00625 C -0.00039 0.00648 -0.00013 0.00648 -1.55619E-6 0.00672 C 0.00013 0.00695 -1.55619E-6 0.00741 0.00013 0.00764 C 0.00039 0.00787 0.00078 0.00741 0.00078 0.00764 " pathEditMode="relative" rAng="0" ptsTypes="AAAAAAAAAAAAAAAAAAAAAAAAAAAAAAAAAAAAAAAAAAAAAAAAAAAAAAAAAAAAAAAAAAAAAAAAAAAAAAAAAAAAAAAAAAAAAAAAAAAAAAAAAAAAAAAAAAAAAAAAAAAAAAAAAAAAAAAAAAAAAAAAAAAAAAAAAAAAAAAA">
                                      <p:cBhvr>
                                        <p:cTn id="145" dur="9000" fill="hold"/>
                                        <p:tgtEl>
                                          <p:spTgt spid="155"/>
                                        </p:tgtEl>
                                        <p:attrNameLst>
                                          <p:attrName>ppt_x</p:attrName>
                                          <p:attrName>ppt_y</p:attrName>
                                        </p:attrNameLst>
                                      </p:cBhvr>
                                      <p:rCtr x="169" y="3749"/>
                                    </p:animMotion>
                                  </p:childTnLst>
                                </p:cTn>
                              </p:par>
                              <p:par>
                                <p:cTn id="146" presetID="0" presetClass="path" presetSubtype="0" repeatCount="indefinite" accel="50000" decel="17000" fill="remove" grpId="0" nodeType="withEffect">
                                  <p:stCondLst>
                                    <p:cond delay="0"/>
                                  </p:stCondLst>
                                  <p:endCondLst>
                                    <p:cond evt="onNext" delay="0">
                                      <p:tgtEl>
                                        <p:sldTgt/>
                                      </p:tgtEl>
                                    </p:cond>
                                  </p:endCondLst>
                                  <p:childTnLst>
                                    <p:animMotion origin="layout" path="M -3.27126E-6 -3.71673E-6 L -3.27126E-6 0.00024 C 0.00091 -0.00138 0.00196 -0.00162 0.00118 -0.0037 C 0.00105 -0.00416 0.00078 -0.00416 0.00065 -0.00439 C 0.00052 -0.00486 0.00039 -0.00509 0.00026 -0.00555 C 0.00013 -0.00578 -0.00026 -0.00601 -0.00039 -0.00648 C -0.00039 -0.00763 -0.00039 -0.00902 -0.00013 -0.00995 C -3.27126E-6 -0.01064 0.00039 -0.01087 0.00065 -0.01134 C 0.00118 -0.01203 0.00118 -0.0118 0.00183 -0.01249 C 0.00196 -0.01272 0.00222 -0.01319 0.00235 -0.01342 C 0.00261 -0.01365 0.00287 -0.01365 0.003 -0.01388 C 0.00313 -0.01411 0.00313 -0.01458 0.00339 -0.01481 C 0.00352 -0.01527 0.00378 -0.01527 0.00391 -0.0155 C 0.00391 -0.0162 0.00391 -0.01805 0.00339 -0.01874 C 0.003 -0.0192 0.00261 -0.0192 0.00222 -0.01944 C 0.00118 -0.02013 0.00183 -0.01967 -3.27126E-6 -0.02013 C -0.0013 -0.02082 -0.00078 -0.02036 -0.00169 -0.02152 C -0.00182 -0.02175 -0.00195 -0.02221 -0.00195 -0.02244 C -0.00195 -0.02406 -0.00169 -0.02406 -0.00091 -0.02453 C -0.00091 -0.0243 0.00052 -0.02545 0.00078 -0.02568 C 0.00105 -0.02568 0.00131 -0.02592 0.00144 -0.02592 L 0.00261 -0.0273 C 0.00274 -0.02777 0.00287 -0.028 0.003 -0.02846 C 0.00313 -0.02892 0.00313 -0.02939 0.00313 -0.02985 C 0.00326 -0.03008 0.00326 -0.03054 0.00339 -0.03078 C 0.00326 -0.03193 0.00352 -0.03355 0.003 -0.03402 C -0.00078 -0.03656 0.00026 -0.03402 -0.00156 -0.03332 C -0.00195 -0.03309 -0.00247 -0.03309 -0.00286 -0.03286 L -0.00403 -0.03216 C -0.00416 -0.03216 -0.00442 -0.03216 -0.00455 -0.03193 C -0.00495 -0.03147 -0.00521 -0.03124 -0.0056 -0.03078 C -0.00573 -0.03078 -0.00599 -0.03054 -0.00612 -0.03054 C -0.00651 -0.03031 -0.00677 -0.03008 -0.00716 -0.02985 C -0.00729 -0.02962 -0.00755 -0.02939 -0.00768 -0.02916 C -0.00807 -0.02892 -0.00833 -0.02892 -0.00872 -0.02869 C -0.00924 -0.02846 -0.00976 -0.02846 -0.01028 -0.028 C -0.01068 -0.02777 -0.0112 -0.02754 -0.01159 -0.0273 C -0.01276 -0.02684 -0.01406 -0.02684 -0.0151 -0.02661 C -0.01523 -0.02615 -0.01536 -0.02592 -0.01549 -0.02522 C -0.01601 -0.02244 -0.01562 -0.01712 -0.01549 -0.0155 C -0.01549 -0.01527 -0.01536 -0.01481 -0.01536 -0.01458 C -0.0151 -0.01388 -0.01458 -0.01249 -0.01458 -0.01226 C -0.01354 -0.01249 -0.01263 -0.01249 -0.01159 -0.01272 C -0.01133 -0.01296 -0.0112 -0.01342 -0.01107 -0.01342 C -0.01054 -0.01365 -0.01015 -0.01319 -0.00963 -0.01319 C -0.0095 -0.01272 -0.00924 -0.01249 -0.00924 -0.01203 C -0.00924 -0.01018 -0.00924 -0.00833 -0.0095 -0.00648 C -0.00963 -0.00578 -0.01002 -0.00509 -0.01028 -0.00439 C -0.01041 -0.00416 -0.01041 -0.0037 -0.01068 -0.00347 C -0.0112 -0.00254 -0.01172 -0.00162 -0.01198 -0.00023 C -0.0125 0.00232 -0.01211 0.00116 -0.01276 0.00278 C -0.01263 0.0044 -0.01289 0.00787 -0.01185 0.00903 C -0.01159 0.00949 -0.01133 0.00926 -0.01107 0.00949 C -0.00898 0.01204 -0.01081 0.00996 -0.00495 0.01042 C -0.00416 0.01065 -0.00325 0.01065 -0.00247 0.01088 C -0.00234 0.01088 -0.00208 0.01088 -0.00195 0.01111 C -0.00143 0.01158 -0.00104 0.01296 -0.00078 0.01366 C -0.00039 0.01528 -0.00013 0.01644 -0.00078 0.01852 C -0.00091 0.01921 -0.00143 0.01921 -0.00195 0.01921 L -0.01028 0.01944 C -0.01068 0.01968 -0.0112 0.01968 -0.01159 0.01991 C -0.01185 0.01991 -0.01198 0.01991 -0.01224 0.02014 C -0.01276 0.02106 -0.01328 0.02176 -0.01354 0.02268 C -0.01367 0.02315 -0.0138 0.02361 -0.01393 0.02407 C -0.01432 0.02546 -0.01432 0.02616 -0.01458 0.02754 C -0.01302 0.0294 -0.0138 0.0287 -0.01224 0.0294 C -0.01015 0.03078 -0.01237 0.0294 -0.01028 0.03032 C -0.00989 0.03055 -0.00911 0.03102 -0.00911 0.03125 C -0.00885 0.03148 -0.00859 0.03171 -0.00846 0.03217 C -0.00833 0.0324 -0.00833 0.03287 -0.00833 0.0331 C -0.0082 0.03356 -0.00807 0.03402 -0.00794 0.03449 C -0.00794 0.03541 -0.00794 0.03634 -0.00807 0.03726 C -0.00833 0.03819 -0.00911 0.03981 -0.0095 0.04074 C -0.00963 0.0412 -0.00963 0.04166 -0.00989 0.04212 C -0.01015 0.04282 -0.01068 0.04351 -0.01107 0.04421 C -0.01133 0.04513 -0.01159 0.0456 -0.01185 0.04675 C -0.01185 0.04722 -0.01198 0.04768 -0.01198 0.04814 C -0.01198 0.04953 -0.01198 0.05115 -0.01185 0.05254 C -0.01172 0.05369 -0.01081 0.05531 -0.01068 0.05601 C -0.01054 0.05647 -0.01054 0.0567 -0.01041 0.05717 C -0.01028 0.05763 -0.00963 0.05925 -0.0095 0.05948 L -0.00885 0.06272 L -0.00872 0.06365 C -0.00885 0.06619 -0.00885 0.06851 -0.00911 0.07105 C -0.00911 0.07151 -0.00937 0.07175 -0.0095 0.07198 C -0.00963 0.07267 -0.00963 0.07337 -0.00989 0.07383 C -0.01028 0.07499 -0.01081 0.07591 -0.0112 0.07684 L -0.01159 0.07799 C -0.01211 0.08054 -0.01172 0.07938 -0.01237 0.081 C -0.01289 0.08355 -0.0125 0.08355 -0.0138 0.08239 C -0.01393 0.08239 -0.01419 0.08193 -0.01432 0.0817 C -0.01471 0.08077 -0.01497 0.07985 -0.01536 0.07869 C -0.01536 0.07823 -0.01536 0.07799 -0.01549 0.07753 C -0.01562 0.0773 -0.01575 0.07684 -0.01588 0.07661 C -0.01601 0.07591 -0.01614 0.07522 -0.01627 0.07452 L -0.01641 0.07337 C -0.01641 0.07036 -0.01667 0.06804 -0.01588 0.0655 C -0.01575 0.06503 -0.01549 0.06457 -0.01536 0.06411 C -0.0151 0.06295 -0.0151 0.06249 -0.01458 0.06156 C -0.01419 0.0611 -0.01341 0.06017 -0.01341 0.06041 L -0.01263 0.05809 L -0.01224 0.05717 C -0.01211 0.05647 -0.01211 0.05601 -0.01198 0.05531 C -0.01198 0.05462 -0.01185 0.05254 -0.01159 0.05161 C -0.01133 0.05092 -0.0112 0.04999 -0.01081 0.04953 C -0.01068 0.0493 -0.01041 0.04884 -0.01028 0.04884 C -0.00989 0.04837 -0.00911 0.04814 -0.00911 0.04837 C -0.00807 0.04814 -0.00716 0.04814 -0.00612 0.04837 C -0.00586 0.04837 -0.0056 0.0486 -0.00534 0.04884 C -0.00495 0.04907 -0.00455 0.04953 -0.00416 0.05022 L -0.00299 0.05231 L -0.00273 0.05439 C -0.0026 0.05462 -0.00247 0.05508 -0.00247 0.05531 C -0.00221 0.05717 -0.00234 0.05624 -0.00208 0.05786 C -0.00208 0.05879 -0.00195 0.05994 -0.00195 0.06087 C -0.00182 0.06318 -0.00169 0.0655 -0.00156 0.06781 C -0.00143 0.06827 -0.00143 0.06897 -0.0013 0.0692 C -0.00117 0.06966 -0.00091 0.07013 -0.00078 0.07036 C -0.00039 0.07059 0.00039 0.07105 0.00039 0.07128 C 0.00118 0.07082 0.00196 0.07082 0.00261 0.07036 C 0.003 0.07013 0.00378 0.06897 0.00378 0.0692 C 0.00456 0.06272 0.0043 0.06619 0.00391 0.05508 C 0.00391 0.05416 0.00352 0.05022 0.00339 0.04976 L 0.00274 0.04837 C 0.00248 0.04652 0.00287 0.04814 0.00183 0.04606 C 0.0017 0.0456 0.00157 0.04513 0.00144 0.0449 C 0.00118 0.04444 0.00091 0.04421 0.00065 0.04398 C -3.27126E-6 0.04305 -3.27126E-6 0.04282 -0.00039 0.04189 C -0.00026 0.03981 -0.00039 0.03773 -0.00013 0.03588 C -0.00013 0.03541 0.00026 0.03495 0.00039 0.03449 C 0.00065 0.03426 0.00078 0.03402 0.00105 0.03379 C 0.0017 0.0331 0.0017 0.03333 0.00235 0.03287 C 0.00261 0.03264 0.00274 0.03217 0.003 0.03217 C 0.00352 0.03171 0.00456 0.03148 0.00456 0.03171 C 0.00469 0.03125 0.00495 0.03102 0.00508 0.03078 C 0.00586 0.0294 0.0056 0.02847 0.00534 0.02639 C 0.00521 0.02569 0.00482 0.02477 0.00456 0.02407 C 0.00443 0.02361 0.0043 0.02315 0.00417 0.02268 C 0.00391 0.02199 0.00365 0.02153 0.00339 0.02083 C 0.00326 0.0206 0.00313 0.01991 0.003 0.01944 C 0.00274 0.01898 0.00261 0.01852 0.00235 0.01806 C 0.00222 0.01782 0.00209 0.01736 0.00196 0.01713 C 0.00209 0.0162 0.00209 0.01551 0.00222 0.01458 C 0.00222 0.01389 0.00248 0.0132 0.00274 0.0125 C 0.00326 0.01181 0.00339 0.01204 0.00391 0.01158 C 0.00417 0.01134 0.00443 0.01111 0.00469 0.01088 C 0.00521 0.00996 0.00586 0.00949 0.00612 0.00834 C 0.00638 0.00695 0.00612 0.00764 0.00664 0.00625 C 0.00651 0.00162 0.00677 -0.00069 0.00612 -0.00439 C 0.00599 -0.00486 0.00599 -0.00509 0.00586 -0.00555 C 0.00534 -0.00786 0.00573 -0.00601 0.00495 -0.00786 C 0.00456 -0.00856 0.00417 -0.00995 0.00417 -0.00972 C 0.00404 -0.01041 0.00391 -0.01064 0.00391 -0.0111 C 0.00391 -0.01157 0.00404 -0.01203 0.00417 -0.01249 C 0.00443 -0.01342 0.0056 -0.01458 0.00586 -0.01481 C 0.00612 -0.01504 0.00625 -0.01527 0.00651 -0.0155 L 0.00769 -0.01758 L 0.00821 -0.01874 C 0.00873 -0.02129 0.00808 -0.01805 0.00886 -0.02082 C 0.00951 -0.02337 0.00873 -0.02175 0.00977 -0.0236 L 0.01016 -0.02568 L 0.01042 -0.02661 C 0.01029 -0.02846 0.01042 -0.03054 0.01016 -0.03216 C 0.01003 -0.03332 0.00951 -0.03402 0.00938 -0.03494 C 0.00938 -0.0354 0.00925 -0.03587 0.00925 -0.0361 C 0.00912 -0.03656 0.00899 -0.03679 0.00886 -0.03702 C 0.00873 -0.03749 0.00873 -0.03795 0.0086 -0.03818 C 0.00847 -0.03841 0.00821 -0.03864 0.00808 -0.03888 C 0.00782 -0.03911 0.00769 -0.03957 0.00743 -0.0398 C 0.00691 -0.03957 0.00625 -0.03957 0.00573 -0.03911 C 0.00534 -0.03911 0.00456 -0.03841 0.00456 -0.03818 C 0.0043 -0.03818 0.00417 -0.03772 0.00391 -0.03749 C 0.00365 -0.03726 0.00339 -0.03702 0.00313 -0.03679 C 0.003 -0.03656 0.00274 -0.03633 0.00261 -0.0361 C 0.00235 -0.03587 0.00209 -0.0354 0.00183 -0.03494 C 0.00013 -0.0324 0.00261 -0.03587 0.00026 -0.03263 C -3.27126E-6 -0.0324 -0.00013 -0.03193 -0.00039 -0.03193 C -0.00091 -0.0317 -0.00156 -0.0317 -0.00208 -0.03147 C -0.00273 -0.0317 -0.00325 -0.0317 -0.00377 -0.03193 C -0.00429 -0.03216 -0.00495 -0.03263 -0.00495 -0.0324 C -0.00534 -0.0324 -0.00625 -0.03193 -0.00651 -0.03124 C -0.00729 -0.02985 -0.00729 -0.02916 -0.00768 -0.0273 C -0.00807 -0.02291 -0.00794 -0.02499 -0.00768 -0.01805 C -0.00768 -0.01712 -0.00755 -0.01458 -0.00729 -0.01342 C -0.00729 -0.01296 -0.00703 -0.01249 -0.0069 -0.01203 C -0.00677 -0.01134 -0.00677 -0.01041 -0.00651 -0.00972 C -0.00638 -0.00902 -0.00612 -0.00833 -0.00599 -0.00763 C -0.00586 -0.00694 -0.00573 -0.00648 -0.0056 -0.00578 C -0.00482 -0.00324 -0.00547 -0.00648 -0.00495 -0.0037 C -0.00508 -0.00277 -0.00495 -0.00162 -0.00521 -0.00069 C -0.00534 -0.00023 -0.0056 -0.00023 -0.00573 -0.00023 C -0.00599 -0.00046 -0.00586 -0.00092 -0.00599 -0.00138 C -0.00599 -0.00185 -0.00612 -0.00231 -0.00612 -0.00277 C -0.00638 -0.00254 -0.00677 -0.00277 -0.0069 -0.00231 C -0.00716 -0.00208 -0.00716 -0.00162 -0.00716 -0.00138 C -0.00716 -0.00046 -0.00677 0.00024 -0.00638 0.0007 C -0.00625 0.00093 -0.00599 0.00093 -0.00573 0.00116 C -0.0039 0.00324 -0.00442 0.00301 -0.00013 0.00116 C 0.00013 0.00093 -0.00052 0.00024 -0.00078 -0.00023 C -0.00091 -0.00046 -0.00117 -0.00069 -0.0013 -0.00092 C -0.00156 -0.00138 -0.00169 -0.00162 -0.00195 -0.00208 C -0.00195 -0.00231 -0.00208 -0.00277 -0.00208 -0.003 C -0.00221 -0.00393 -0.00221 -0.00486 -0.00234 -0.00578 C -0.00273 -0.00879 -0.0026 -0.00578 -0.00325 -0.00833 C -0.00338 -0.00856 -0.00325 -0.00902 -0.00325 -0.00925 " pathEditMode="relative" rAng="0" ptsTypes="AAAAAAAAAAAAAAAAAAAAAAAAAAAAAAAAAAAAAAAAAAAAAAAAAAAAAAAAAAAAAAAAAAAAAAAAAAAAAAAAAAAAAAAAAAAAAAAAAAAAAAAAAAAAAAAAAAAAAAAAAAAAAAAAAAAAAAAAAAAAAAAAAAAAAAAAAAAAAAAAAAAAAAAAAAAAAAAAAAAAAAAAAAAAAAAAAAAAAAAAAAAAA">
                                      <p:cBhvr>
                                        <p:cTn id="147" dur="9000" fill="hold"/>
                                        <p:tgtEl>
                                          <p:spTgt spid="159"/>
                                        </p:tgtEl>
                                        <p:attrNameLst>
                                          <p:attrName>ppt_x</p:attrName>
                                          <p:attrName>ppt_y</p:attrName>
                                        </p:attrNameLst>
                                      </p:cBhvr>
                                      <p:rCtr x="-313" y="2152"/>
                                    </p:animMotion>
                                  </p:childTnLst>
                                </p:cTn>
                              </p:par>
                              <p:par>
                                <p:cTn id="148" presetID="0" presetClass="path" presetSubtype="0" repeatCount="indefinite" accel="50000" decel="50000" fill="remove" grpId="0" nodeType="withEffect">
                                  <p:stCondLst>
                                    <p:cond delay="0"/>
                                  </p:stCondLst>
                                  <p:endCondLst>
                                    <p:cond evt="onNext" delay="0">
                                      <p:tgtEl>
                                        <p:sldTgt/>
                                      </p:tgtEl>
                                    </p:cond>
                                  </p:endCondLst>
                                  <p:childTnLst>
                                    <p:animMotion origin="layout" path="M 4.07605E-6 -7.26684E-7 L 4.07605E-6 0.00023 C 0.00026 -0.00116 0.00052 -0.00254 0.00065 -0.0037 C 0.00078 -0.0044 0.00078 -0.00509 0.00091 -0.00578 C 0.00091 -0.00625 0.00104 -0.00671 0.00104 -0.00717 C 0.00117 -0.00787 0.00117 -0.00856 0.0013 -0.00926 C 0.00143 -0.01041 0.00156 -0.0118 0.00221 -0.0125 C 0.0026 -0.01273 0.00286 -0.01273 0.00325 -0.01273 C 0.00429 -0.01296 0.00534 -0.01296 0.00638 -0.01319 L 0.00768 -0.01342 C 0.0082 -0.01365 0.00898 -0.01388 0.0095 -0.01412 C 0.00989 -0.01458 0.01015 -0.01481 0.01041 -0.01527 C 0.01107 -0.0162 0.0112 -0.01666 0.01159 -0.01759 C 0.01185 -0.02013 0.01198 -0.02013 0.01159 -0.02291 C 0.01146 -0.0243 0.0112 -0.0243 0.01067 -0.02499 C 0.01041 -0.02522 0.01015 -0.02569 0.00989 -0.02592 C 0.00937 -0.02661 0.00807 -0.02661 0.00768 -0.02661 C 0.00742 -0.02684 0.00716 -0.02708 0.0069 -0.02708 C 0.00651 -0.02731 0.00612 -0.02731 0.00573 -0.02731 C 0.00547 -0.02754 0.0052 -0.02777 0.00494 -0.02777 C 0.00468 -0.028 0.00429 -0.028 0.00403 -0.028 C 0.00364 -0.0287 0.00312 -0.02916 0.00286 -0.02985 C 0.00273 -0.03008 0.00273 -0.03055 0.0026 -0.03078 C 0.00273 -0.03124 0.00273 -0.0317 0.00286 -0.03194 C 0.00312 -0.0324 0.00351 -0.0324 0.00377 -0.03263 C 0.00403 -0.03286 0.00416 -0.03286 0.00442 -0.03309 C 0.00599 -0.03332 0.00768 -0.03356 0.00924 -0.03379 C 0.0095 -0.03379 0.00963 -0.03379 0.00989 -0.03402 C 0.0108 -0.03471 0.01093 -0.03587 0.01159 -0.03749 C 0.01276 -0.04027 0.01172 -0.03772 0.01263 -0.04027 C 0.01276 -0.04073 0.01289 -0.04096 0.01302 -0.04142 C 0.01315 -0.04189 0.01341 -0.04258 0.01354 -0.04304 C 0.01367 -0.04374 0.01367 -0.0442 0.0138 -0.0449 C 0.0138 -0.04536 0.01393 -0.04582 0.01393 -0.04628 C 0.01393 -0.04767 0.01393 -0.04906 0.0138 -0.05045 C 0.01367 -0.05091 0.01354 -0.05138 0.01341 -0.05184 C 0.01341 -0.05323 0.01341 -0.05462 0.01354 -0.056 C 0.01367 -0.05647 0.01393 -0.0567 0.01419 -0.05693 C 0.01458 -0.05739 0.01497 -0.05786 0.01536 -0.05832 L 0.01614 -0.05948 C 0.01614 -0.05971 0.01627 -0.06017 0.01627 -0.0604 C 0.0164 -0.0611 0.01666 -0.06156 0.01666 -0.06225 C 0.01679 -0.06457 0.01666 -0.06688 0.01653 -0.0692 C 0.0164 -0.07058 0.01588 -0.07197 0.01575 -0.07336 C 0.01562 -0.07382 0.01562 -0.07429 0.01549 -0.07475 C 0.01549 -0.07521 0.01536 -0.07568 0.0151 -0.07614 C 0.01497 -0.07683 0.01471 -0.07776 0.01432 -0.07822 C 0.0138 -0.07892 0.01341 -0.07938 0.01302 -0.0803 C 0.01289 -0.08054 0.01276 -0.081 0.01263 -0.08123 C 0.01237 -0.08192 0.01159 -0.08354 0.0112 -0.08401 C 0.01107 -0.08447 0.01067 -0.08447 0.01041 -0.0847 C 0.01002 -0.0847 0.0095 -0.08493 0.00911 -0.08447 C 0.00872 -0.08401 0.00872 -0.08331 0.00846 -0.08262 C 0.0082 -0.08169 0.00807 -0.08077 0.00755 -0.07984 C 0.00742 -0.07961 0.00716 -0.07961 0.0069 -0.07961 C 0.00664 -0.07915 0.00599 -0.07822 0.0056 -0.07776 C 0.00534 -0.07753 0.00507 -0.07753 0.00481 -0.07706 C 0.00364 -0.07591 0.00377 -0.07614 0.00299 -0.07475 L 0.00247 -0.07151 C 0.00208 -0.06989 0.00208 -0.06873 0.00143 -0.06734 C 0.00104 -0.06642 0.00091 -0.06619 0.00039 -0.06572 C 4.07605E-6 -0.06526 -0.00026 -0.06503 -0.00066 -0.06457 C -0.00092 -0.06434 -0.00118 -0.0641 -0.00144 -0.06387 C -0.0017 -0.06364 -0.00183 -0.06341 -0.00196 -0.06318 C -0.00248 -0.0611 -0.00235 -0.06225 -0.00183 -0.05832 C -0.0017 -0.05739 -0.00144 -0.05554 -0.00144 -0.05531 C -0.00157 -0.05392 -0.00157 -0.0523 -0.00183 -0.05068 C -0.00196 -0.04999 -0.00222 -0.04952 -0.00235 -0.04906 C -0.00261 -0.04837 -0.00261 -0.04767 -0.00274 -0.04698 C -0.00287 -0.04652 -0.00313 -0.04628 -0.00313 -0.04582 C -0.00339 -0.04536 -0.00365 -0.04466 -0.00378 -0.0442 C -0.00404 -0.04304 -0.0043 -0.04189 -0.00456 -0.04073 C -0.00469 -0.03888 -0.00495 -0.03656 -0.00456 -0.03471 C -0.0043 -0.03379 -0.00404 -0.03286 -0.00378 -0.03194 C -0.00352 -0.03124 -0.00326 -0.03055 -0.003 -0.02985 C -0.00261 -0.0287 -0.00196 -0.02638 -0.00196 -0.02615 C -0.00209 -0.02569 -0.00196 -0.02175 -0.00235 -0.02013 C -0.00248 -0.01967 -0.00274 -0.01944 -0.00274 -0.01898 C -0.00313 -0.01805 -0.00352 -0.0162 -0.00352 -0.01597 C -0.00365 -0.0155 -0.00365 -0.01481 -0.00378 -0.01412 C -0.00378 -0.01342 -0.00391 -0.0125 -0.00391 -0.0118 C -0.00404 -0.01088 -0.00417 -0.01018 -0.0043 -0.00926 C -0.0043 -0.0081 -0.0043 -0.00671 -0.00417 -0.00555 C -0.00404 -0.00486 -0.00378 -0.00347 -0.00378 -0.00324 C -0.00391 -0.00069 -0.00378 -0.00046 -0.00417 0.00139 C -0.00417 0.00185 -0.0043 0.00208 -0.0043 0.00255 C -0.00443 0.00278 -0.00456 0.00324 -0.00469 0.00347 C -0.00469 0.00463 -0.00469 0.00555 -0.00456 0.00671 C -0.00456 0.00694 -0.00443 0.00741 -0.0043 0.00764 C -0.00417 0.0081 -0.00404 0.00856 -0.00378 0.00879 C -0.00313 0.00949 -0.00222 0.00949 -0.00144 0.00972 C -0.00092 0.01018 -0.00052 0.01065 4.07605E-6 0.01088 C 0.00091 0.01134 0.00195 0.01157 0.00286 0.01227 C 0.00312 0.0125 0.00351 0.01273 0.00377 0.01296 C 0.00429 0.01319 0.00481 0.01342 0.00534 0.01365 L 0.00612 0.01389 C 0.00638 0.01435 0.00729 0.01527 0.00755 0.01527 C 0.00807 0.01551 0.00872 0.01504 0.00924 0.01504 C 0.00976 0.01412 0.01041 0.01319 0.0108 0.01227 C 0.01159 0.01041 0.0112 0.01111 0.01224 0.00972 C 0.01237 0.00926 0.0125 0.00879 0.01263 0.00833 C 0.01315 0.00717 0.01328 0.00741 0.01393 0.00671 C 0.0151 0.00555 0.01406 0.00625 0.0151 0.00555 C 0.01536 0.00532 0.01575 0.00509 0.01575 0.00463 C 0.01575 0.00278 0.01549 0.00093 0.0151 -0.00069 C 0.0151 -0.00116 0.01458 -0.00116 0.01432 -0.00139 C 0.01393 -0.00162 0.01341 -0.00185 0.01302 -0.00208 C 0.01263 -0.00185 0.01067 -0.00162 0.01002 -0.00139 C 0.0095 -0.00116 0.00898 -0.00069 0.00846 -0.00023 C 0.00833 -0.00023 0.00807 -7.26684E-7 0.00794 -7.26684E-7 C 0.00781 0.00023 0.00703 0.00139 0.00677 0.00116 C 0.00664 0.00093 0.00664 0.00046 0.00651 -7.26684E-7 C 0.00664 -0.00023 0.0069 -0.00069 0.00677 -0.00092 C 0.00664 -0.00139 0.00638 -0.00162 0.00612 -0.00162 C 0.00586 -0.00162 0.00547 -0.00116 0.0052 -0.00092 C 0.00494 -0.00092 0.00481 -0.00069 0.00455 -0.00069 C 0.00416 -0.00023 0.0039 0.00023 0.00338 0.00046 C 0.00325 0.0007 0.00286 0.0007 0.0026 0.0007 C 0.00221 0.00093 0.00143 0.00139 0.00143 0.00162 C 0.00156 0.00185 0.00169 0.00232 0.00182 0.00278 C 0.00195 0.00324 0.00221 0.00347 0.00221 0.00394 C 0.00234 0.00417 0.00234 0.00463 0.00247 0.00486 C 0.00221 0.00509 0.00208 0.00579 0.00182 0.00555 C 0.00169 0.00555 0.00195 0.00486 0.00208 0.00463 C 0.00234 0.00417 0.0026 0.00417 0.00286 0.00394 C 0.0039 0.00278 0.00442 0.00208 0.00286 0.00417 C 0.00286 0.0037 0.00299 0.00301 0.00299 0.00255 C 0.00312 0.00162 0.00312 0.00093 0.00325 -7.26684E-7 C 0.00338 -0.00069 0.00377 -0.00231 0.00403 -0.00301 C 0.00481 -0.00555 0.00403 -0.00208 0.00494 -0.00648 C 0.00507 -0.00694 0.00534 -0.0074 0.0052 -0.00764 C 0.00507 -0.00787 0.00468 -0.00764 0.00442 -0.00764 " pathEditMode="relative" rAng="0" ptsTypes="AAAAAAAAAAAAAAAAAAAAAAAAAAAAAAAAAAAAAAAAAAAAAAAAAAAAAAAAAAAAAAAAAAAAAAAAAAAAAAAAAAAAAAAAAAAAAAAAAAAAAAAAAAAAAAAAAAAAAAAAAAAAAAAAAAAA">
                                      <p:cBhvr>
                                        <p:cTn id="149" dur="9000" fill="hold"/>
                                        <p:tgtEl>
                                          <p:spTgt spid="160"/>
                                        </p:tgtEl>
                                        <p:attrNameLst>
                                          <p:attrName>ppt_x</p:attrName>
                                          <p:attrName>ppt_y</p:attrName>
                                        </p:attrNameLst>
                                      </p:cBhvr>
                                      <p:rCtr x="586" y="-3495"/>
                                    </p:animMotion>
                                  </p:childTnLst>
                                </p:cTn>
                              </p:par>
                              <p:par>
                                <p:cTn id="150" presetID="0" presetClass="path" presetSubtype="0" repeatCount="indefinite" accel="50000" decel="50000" fill="remove" grpId="0" nodeType="withEffect">
                                  <p:stCondLst>
                                    <p:cond delay="0"/>
                                  </p:stCondLst>
                                  <p:endCondLst>
                                    <p:cond evt="onNext" delay="0">
                                      <p:tgtEl>
                                        <p:sldTgt/>
                                      </p:tgtEl>
                                    </p:cond>
                                  </p:endCondLst>
                                  <p:childTnLst>
                                    <p:animMotion origin="layout" path="M -3.94713E-6 3.58019E-6 L -3.94713E-6 0.00023 C 0.00013 0.00185 0.00026 0.00624 0.00039 0.00833 C 0.00039 0.00879 0.00052 0.00925 0.00066 0.00972 C 0.00105 0.01643 0.00039 0.0081 0.00118 0.01596 C 0.00131 0.01735 0.00131 0.01874 0.00157 0.02013 C 0.0017 0.02059 0.0017 0.02082 0.00183 0.02129 C 0.00183 0.02152 0.00209 0.02198 0.00222 0.02221 C 0.00235 0.02291 0.00248 0.0236 0.00261 0.0243 C 0.00261 0.02476 0.00261 0.02522 0.00274 0.02568 C 0.00287 0.02638 0.00313 0.02777 0.00313 0.028 C 0.00313 0.03101 0.003 0.03402 0.003 0.03726 C 0.00287 0.03818 0.00261 0.03841 0.00235 0.03934 C 0.00157 0.04212 0.00287 0.03841 0.00183 0.04142 C 0.00183 0.04235 0.00183 0.04512 0.00222 0.04651 C 0.00222 0.04698 0.00248 0.04721 0.00261 0.04767 C 0.00274 0.04813 0.00274 0.0486 0.003 0.04906 C 0.00313 0.04975 0.00378 0.05114 0.00378 0.05137 C 0.00443 0.05484 0.00326 0.04906 0.0043 0.05322 C 0.00443 0.05369 0.00456 0.05438 0.00469 0.05531 L 0.00508 0.05808 C 0.00508 0.05878 0.00508 0.0597 0.00495 0.0604 C 0.00443 0.06318 0.00196 0.06109 0.00105 0.06109 C 0.00079 0.06086 0.00039 0.06063 0.00026 0.0604 C -0.00013 0.05994 -0.00026 0.05901 -0.00039 0.05832 C -0.00039 0.05716 -0.00052 0.056 -0.00052 0.05484 C -0.00078 0.05184 -0.00091 0.05299 -0.00117 0.05114 C -0.00169 0.04744 -0.00078 0.05253 -0.00169 0.04767 L -0.00195 0.04651 C -0.00182 0.04281 -0.00195 0.03911 -0.00169 0.0354 C -0.00169 0.03471 -0.00143 0.03402 -0.0013 0.03332 L -0.00117 0.0324 C -0.00117 0.03008 -0.00104 0.02476 -0.00156 0.02152 C -0.00208 0.01828 -0.00156 0.02036 -0.00247 0.01851 C -0.00286 0.01782 -0.00325 0.01643 -0.00325 0.01666 C -0.00338 0.01573 -0.00364 0.01388 -0.00364 0.01319 C -0.00377 0.01087 -0.00377 0.00856 -0.0039 0.00624 C -0.0039 0.00578 -0.00416 0.00555 -0.00429 0.00532 C -0.00507 0.0037 -0.00455 0.00486 -0.00547 0.00347 C -0.00599 0.00277 -0.00599 0.00254 -0.00638 0.00138 C -0.00651 0.00092 -0.00651 0.00046 -0.00664 3.58019E-6 C -0.00664 -0.00024 -0.00677 -0.0007 -0.00677 -0.00093 C -0.00677 -0.00371 -0.00677 -0.00625 -0.00638 -0.00903 C -0.00638 -0.00949 -0.00625 -0.00995 -0.00625 -0.01042 C -0.00612 -0.01111 -0.00586 -0.01181 -0.00586 -0.0125 C -0.00573 -0.01319 -0.00547 -0.01574 -0.00521 -0.0162 C -0.00494 -0.0169 -0.00455 -0.01759 -0.00403 -0.01805 C -0.00377 -0.01829 -0.00351 -0.01829 -0.00325 -0.01829 C -0.0013 -0.01944 -0.00442 -0.01805 -0.00195 -0.01898 C -0.00169 -0.01921 -0.00143 -0.01944 -0.00117 -0.01967 C -0.00078 -0.02014 -0.00039 -0.02083 -3.94713E-6 -0.02106 C 0.00026 -0.02129 0.00052 -0.02153 0.00079 -0.02176 C 0.00131 -0.02222 0.00157 -0.02268 0.00196 -0.02361 C 0.00209 -0.02384 0.00222 -0.0243 0.00235 -0.02453 C 0.00235 -0.02615 0.00235 -0.02754 0.00222 -0.02916 C 0.00209 -0.02963 0.00183 -0.02986 0.00157 -0.03009 C 0.00118 -0.03055 0.00079 -0.03101 0.00039 -0.03148 C -3.94713E-6 -0.03194 -0.00039 -0.03171 -0.00078 -0.03217 C -0.0013 -0.03287 -0.00143 -0.0331 -0.00208 -0.03356 C -0.00234 -0.03379 -0.00247 -0.03379 -0.00273 -0.03402 C -0.00299 -0.03541 -0.00312 -0.03564 -0.00273 -0.03749 C -0.0026 -0.03819 -0.00104 -0.03981 -0.00091 -0.03981 C -0.00078 -0.04004 -0.00052 -0.04004 -0.00039 -0.04027 C -3.94713E-6 -0.0405 0.00079 -0.04166 0.00079 -0.04143 C 0.00092 -0.04189 0.00105 -0.04235 0.00105 -0.04259 C 0.00079 -0.04305 0.00052 -0.04351 0.00026 -0.04374 C -0.00052 -0.04421 -0.00117 -0.04444 -0.00195 -0.04467 C -0.00325 -0.04513 -0.00221 -0.0449 -0.00325 -0.04536 C -0.00351 -0.04559 -0.00377 -0.04559 -0.00403 -0.04583 C -0.00534 -0.04721 -0.0039 -0.04583 -0.0056 -0.04675 C -0.00586 -0.04698 -0.00612 -0.04721 -0.00638 -0.04745 C -0.00664 -0.04768 -0.00677 -0.04768 -0.00703 -0.04791 C -0.00716 -0.04814 -0.00742 -0.04837 -0.00755 -0.04883 C -0.00781 -0.04953 -0.00833 -0.05092 -0.00833 -0.05069 C -0.0082 -0.05254 -0.0082 -0.053 -0.00742 -0.05439 C -0.00716 -0.05485 -0.00703 -0.05531 -0.00677 -0.05555 C -0.00651 -0.05578 -0.00625 -0.05578 -0.00599 -0.05578 C -0.00599 -0.05624 -0.00573 -0.05647 -0.00586 -0.05693 C -0.00599 -0.05717 -0.00638 -0.05693 -0.00664 -0.05717 C -0.00846 -0.05855 -0.00547 -0.05717 -0.0082 -0.05855 C -0.00846 -0.05879 -0.00885 -0.05879 -0.00911 -0.05902 C -0.00937 -0.05902 -0.00963 -0.05925 -0.00989 -0.05925 C -0.01015 -0.05948 -0.01041 -0.05971 -0.01067 -0.05994 C -0.01093 -0.06017 -0.01093 -0.06064 -0.01107 -0.0611 C -0.0112 -0.06133 -0.0112 -0.06179 -0.01133 -0.06203 C -0.01146 -0.06272 -0.01146 -0.06388 -0.01172 -0.06457 C -0.01185 -0.0655 -0.0125 -0.06735 -0.0125 -0.06712 C -0.01237 -0.06897 -0.01237 -0.07082 -0.01224 -0.07244 C -0.01224 -0.0729 -0.01198 -0.07313 -0.01185 -0.0736 C -0.01172 -0.07383 -0.01146 -0.07637 -0.01146 -0.07661 C -0.01159 -0.0773 -0.01159 -0.07799 -0.01172 -0.07869 C -0.01185 -0.07985 -0.01198 -0.08008 -0.01224 -0.08123 C -0.01237 -0.08147 -0.01237 -0.08193 -0.0125 -0.08216 C -0.01237 -0.08309 -0.01237 -0.08424 -0.01185 -0.08494 C -0.0112 -0.08586 -0.01107 -0.0854 -0.01054 -0.08609 C -0.01028 -0.08609 -0.01015 -0.08656 -0.00989 -0.08679 C -0.00664 -0.08702 -0.00325 -0.08702 -3.94713E-6 -0.08702 C 0.00026 -0.08725 0.00052 -0.08725 0.00079 -0.08748 C 0.00118 -0.08748 0.00157 -0.08795 0.00196 -0.08818 L 0.00313 -0.08887 L 0.00378 -0.0891 L 0.0043 -0.08933 C 0.00482 -0.08933 0.00547 -0.08933 0.00586 -0.08887 C 0.00599 -0.08864 0.00638 -0.08656 0.00652 -0.08609 C 0.00638 -0.07938 0.00638 -0.0729 0.00625 -0.06619 C 0.00625 -0.0648 0.00586 -0.06457 0.00547 -0.06341 C 0.00521 -0.06272 0.00495 -0.06203 0.00469 -0.06133 C 0.00456 -0.06087 0.00443 -0.06041 0.0043 -0.05994 C 0.00417 -0.05925 0.00391 -0.05786 0.00391 -0.05763 C 0.00417 -0.05508 0.00404 -0.05647 0.00456 -0.05369 L 0.00469 -0.05277 C 0.00469 -0.05138 0.00482 -0.04999 0.00456 -0.04883 C 0.00443 -0.0486 0.00339 -0.04791 0.00313 -0.04791 C 0.00261 -0.04768 0.00157 -0.04721 0.00157 -0.04698 C 0.00131 -0.04698 0.00105 -0.04675 0.00079 -0.04652 C 0.00066 -0.04629 0.00039 -0.04583 0.00026 -0.04583 C -0.00013 -0.04559 -0.00039 -0.04559 -0.00078 -0.04536 C -0.00091 -0.04536 -0.00117 -0.04513 -0.0013 -0.04513 C -0.00195 -0.04467 -0.00247 -0.04421 -0.00312 -0.04374 C -0.00377 -0.04305 -0.00429 -0.04235 -0.00481 -0.04166 C -0.00507 -0.0412 -0.00521 -0.04073 -0.00547 -0.0405 C -0.00586 -0.04027 -0.00625 -0.04027 -0.00664 -0.03981 L -0.00742 -0.03911 C -0.00859 -0.03703 -0.00729 -0.03911 -0.00911 -0.0368 C -0.00989 -0.03564 -0.01067 -0.03449 -0.01172 -0.03425 L -0.01406 -0.03402 C -0.0151 -0.03333 -0.01406 -0.03402 -0.01523 -0.03287 C -0.01549 -0.03263 -0.01575 -0.0324 -0.01601 -0.03217 C -0.0164 -0.03171 -0.0168 -0.03125 -0.01719 -0.03055 C -0.01875 -0.02685 -0.01719 -0.02963 -0.01849 -0.02731 C -0.01862 -0.02685 -0.01862 -0.02639 -0.01862 -0.02592 C -0.01862 -0.02546 -0.01862 -0.02477 -0.01849 -0.0243 C -0.01823 -0.02291 -0.0181 -0.02199 -0.01771 -0.02083 C -0.01758 -0.02037 -0.01745 -0.01991 -0.01732 -0.01967 C -0.01719 -0.01944 -0.01693 -0.01921 -0.0168 -0.01898 C -0.01666 -0.01852 -0.01666 -0.01782 -0.01653 -0.01736 C -0.01653 -0.0169 -0.0164 -0.01643 -0.0164 -0.01597 C -0.0164 -0.01435 -0.01653 -0.01111 -0.0168 -0.00926 C -0.0168 -0.00903 -0.01693 -0.00857 -0.01693 -0.00833 C -0.0168 -0.00533 -0.01693 -0.00394 -0.01653 -0.00139 C -0.01653 -0.00093 -0.0164 -0.0007 -0.0164 -0.00024 C -0.01627 0.00162 -0.01627 0.00347 -0.01614 0.00532 C -0.01614 0.00555 -0.01588 0.00601 -0.01575 0.00624 C -0.01562 0.00717 -0.01562 0.00833 -0.01536 0.00902 C -0.01523 0.00948 -0.01484 0.00925 -0.01458 0.00948 C -0.01432 0.00902 -0.01393 0.00879 -0.01367 0.00833 C -0.01341 0.0081 -0.01341 0.00763 -0.01341 0.0074 C -0.01328 0.00671 -0.01328 0.00624 -0.01328 0.00555 C -0.01315 0.00486 -0.01289 0.00416 -0.01289 0.00347 C -0.01276 0.00231 -0.01263 0.00162 -0.0125 0.00046 C -0.01237 3.58019E-6 -0.01237 -0.00024 -0.01224 -0.0007 C -0.01067 -0.00486 -0.0125 0.00115 -0.01133 -0.00278 C -0.0112 -0.00324 -0.01107 -0.00371 -0.01093 -0.00417 C -0.01067 -0.0044 -0.01041 -0.00463 -0.01015 -0.00486 C -0.0095 -0.00509 -0.00781 -0.00533 -0.00742 -0.00556 L -0.00247 -0.00625 C -0.00026 -0.01227 -0.00286 -0.00463 -0.00156 -0.01042 C -0.00117 -0.01181 -0.00078 -0.0125 -0.00013 -0.01343 C 0.00013 -0.01343 0.00039 -0.01343 0.00066 -0.01319 C 0.00092 -0.0125 0.00105 -0.01111 0.00105 -0.01088 C 0.00092 -0.01019 0.00079 -0.00926 0.00079 -0.00833 C 0.00079 -0.00787 0.00079 -0.00695 0.00105 -0.00695 C 0.00118 -0.00671 0.00131 -0.00764 0.00144 -0.00787 C 0.00183 -0.01065 0.00183 -0.01042 0.00183 -0.00833 " pathEditMode="relative" rAng="0" ptsTypes="AAAAAAAAAAAAAAAAAAAAAAAAAAAAAAAAAAAAAAAAAAAAAAAAAAAAAAAAAAAAAAAAAAAAAAAAAAAAAAAAAAAAAAAAAAAAAAAAAAAAAAAAAAAAAAAAAAAAAAAAAAAAAAAAAAAAAAAAAAAAAAAAAAAAAAAAAAAAAAAAAAAA">
                                      <p:cBhvr>
                                        <p:cTn id="151" dur="9000" fill="hold"/>
                                        <p:tgtEl>
                                          <p:spTgt spid="161"/>
                                        </p:tgtEl>
                                        <p:attrNameLst>
                                          <p:attrName>ppt_x</p:attrName>
                                          <p:attrName>ppt_y</p:attrName>
                                        </p:attrNameLst>
                                      </p:cBhvr>
                                      <p:rCtr x="-612" y="-1389"/>
                                    </p:animMotion>
                                  </p:childTnLst>
                                </p:cTn>
                              </p:par>
                              <p:par>
                                <p:cTn id="152" presetID="0" presetClass="path" presetSubtype="0" repeatCount="indefinite" accel="50000" decel="50000" fill="remove" grpId="0" nodeType="withEffect">
                                  <p:stCondLst>
                                    <p:cond delay="500"/>
                                  </p:stCondLst>
                                  <p:endCondLst>
                                    <p:cond evt="onNext" delay="0">
                                      <p:tgtEl>
                                        <p:sldTgt/>
                                      </p:tgtEl>
                                    </p:cond>
                                  </p:endCondLst>
                                  <p:childTnLst>
                                    <p:animMotion origin="layout" path="M 6.45917E-7 0.00023 L 6.45917E-7 0.00046 C -0.00065 0.00046 -0.00117 0.00046 -0.00182 0.0007 C -0.00234 0.0007 -0.003 0.00116 -0.00352 0.00139 C -0.00378 0.00162 -0.00391 0.00185 -0.00417 0.00208 C -0.00443 0.00232 -0.00469 0.00278 -0.00495 0.00301 C -0.00521 0.00324 -0.00547 0.00324 -0.00573 0.00347 C -0.00586 0.00347 -0.00612 0.0037 -0.00625 0.0037 C -0.00651 0.00394 -0.00664 0.0044 -0.0069 0.0044 C -0.00716 0.00463 -0.00794 0.00509 -0.0082 0.00509 C -0.00873 0.00579 -0.00912 0.00602 -0.00938 0.00694 C -0.00951 0.00718 -0.00951 0.00764 -0.00964 0.00787 C -0.00977 0.00856 -0.01016 0.00926 -0.01042 0.00995 L -0.01081 0.01134 C -0.01198 0.02014 -0.01094 0.0118 -0.01133 0.03147 C -0.01133 0.03309 -0.01185 0.03379 -0.01237 0.03495 L -0.01276 0.0361 L -0.01315 0.03703 L -0.01354 0.03819 C -0.01354 0.03865 -0.01367 0.03934 -0.01367 0.03981 C -0.0138 0.04027 -0.01393 0.0405 -0.01393 0.04096 C -0.01406 0.04328 -0.01393 0.04559 -0.01406 0.04791 C -0.01406 0.04814 -0.0142 0.0486 -0.01433 0.04883 C -0.01446 0.04999 -0.01472 0.0523 -0.01472 0.05253 C -0.01472 0.05277 -0.01459 0.05624 -0.01433 0.05716 C -0.01406 0.05786 -0.01354 0.05925 -0.01354 0.05948 C -0.01341 0.05971 -0.01341 0.06017 -0.01328 0.06063 C -0.0125 0.06434 -0.01328 0.05994 -0.01276 0.06341 C -0.01276 0.06503 -0.01276 0.06642 -0.01289 0.06804 C -0.01302 0.0685 -0.01328 0.06873 -0.01328 0.06943 C -0.0138 0.07313 -0.01302 0.07197 -0.01393 0.07637 C -0.0142 0.07822 -0.01393 0.0766 -0.01433 0.07915 C -0.01433 0.07961 -0.01446 0.08007 -0.01446 0.08054 C -0.01472 0.08216 -0.01459 0.08216 -0.01485 0.08355 C -0.01498 0.08401 -0.01498 0.08424 -0.01511 0.0847 C -0.01537 0.08586 -0.0155 0.08563 -0.01602 0.08679 C -0.01758 0.08979 -0.01576 0.08655 -0.01719 0.0891 C -0.01732 0.08956 -0.01732 0.08979 -0.01745 0.09026 C -0.01745 0.09188 -0.01745 0.09373 -0.01758 0.09535 C -0.01758 0.09581 -0.01771 0.09442 -0.01784 0.09396 C -0.01784 0.0935 -0.0181 0.09327 -0.01823 0.09303 C -0.01836 0.09234 -0.01862 0.09095 -0.01862 0.09118 C -0.01849 0.08864 -0.01849 0.08655 -0.01836 0.08424 C -0.01836 0.08355 -0.0181 0.08262 -0.01797 0.08193 C -0.01771 0.07984 -0.01797 0.081 -0.01745 0.07938 C -0.01745 0.07845 -0.01745 0.07753 -0.01758 0.0766 C -0.01771 0.07591 -0.01784 0.07521 -0.01797 0.07452 L -0.01823 0.07359 C -0.01823 0.07313 -0.01836 0.0729 -0.01836 0.07244 C -0.01849 0.07197 -0.01849 0.07151 -0.01862 0.07105 C -0.01862 0.07035 -0.01862 0.06966 -0.01875 0.06897 C -0.01875 0.06873 -0.01888 0.06827 -0.01901 0.06804 C -0.01901 0.06179 -0.01888 0.05577 -0.01914 0.04953 C -0.01914 0.04906 -0.02019 0.04698 -0.02032 0.04652 C -0.02058 0.04582 -0.02084 0.04513 -0.0211 0.04443 C -0.02292 0.03888 -0.02123 0.04351 -0.02227 0.0405 C -0.0224 0.04004 -0.0224 0.03957 -0.0224 0.03911 C -0.0224 0.03842 -0.0224 0.03541 -0.02214 0.03402 C -0.02175 0.03263 -0.02162 0.03309 -0.0211 0.03194 C -0.02097 0.03147 -0.02084 0.03124 -0.02071 0.03078 C -0.01979 0.02893 -0.01979 0.02916 -0.01901 0.028 C -0.01862 0.02708 -0.01836 0.02685 -0.01823 0.02569 C -0.01797 0.02499 -0.01797 0.0243 -0.01784 0.02361 C -0.01771 0.02314 -0.01758 0.02291 -0.01758 0.02245 L -0.01745 0.02037 C -0.01732 0.01898 -0.01732 0.01736 -0.01719 0.01597 C -0.01706 0.01504 -0.0168 0.01389 -0.01667 0.01273 C -0.01628 0.01042 -0.01667 0.01227 -0.01602 0.00995 C -0.01589 0.00949 -0.01576 0.0088 -0.01563 0.00833 C -0.01537 0.00741 -0.01511 0.00694 -0.01472 0.00625 C -0.0142 0.00394 -0.01485 0.00648 -0.01393 0.00417 C -0.01367 0.0037 -0.01367 0.00324 -0.01354 0.00278 C -0.01328 0.00208 -0.01289 0.00139 -0.01276 0.0007 C -0.01224 -0.00116 -0.01237 -0.00023 -0.01211 -0.00185 C -0.01224 -0.00301 -0.01211 -0.00416 -0.01237 -0.00532 C -0.01237 -0.00578 -0.01263 -0.00602 -0.01289 -0.00625 C -0.01328 -0.00671 -0.01406 -0.00694 -0.01406 -0.00671 C -0.01576 -0.00995 -0.01367 -0.00625 -0.01524 -0.00879 C -0.01576 -0.00949 -0.01589 -0.00972 -0.01628 -0.01088 C -0.01628 -0.01111 -0.01641 -0.01157 -0.01641 -0.0118 C -0.0168 -0.01412 -0.0168 -0.0162 -0.01641 -0.01874 C -0.01641 -0.01921 -0.01602 -0.01898 -0.01589 -0.01921 C -0.01537 -0.01944 -0.01485 -0.0199 -0.01433 -0.0199 L -0.00352 -0.02013 C -0.003 -0.02036 -0.00234 -0.0206 -0.00182 -0.02083 C -0.00143 -0.02106 -0.00065 -0.02152 -0.00065 -0.02129 C -0.00039 -0.02198 -0.00026 -0.02222 6.45917E-7 -0.02268 C 0.00026 -0.02337 0.00039 -0.02407 0.00052 -0.02499 C 0.00065 -0.02569 0.00078 -0.02638 0.00078 -0.02708 C 0.00078 -0.028 0.00065 -0.0287 0.00052 -0.02962 C 0.00039 -0.03032 0.00052 -0.03124 0.00013 -0.0317 C -0.00326 -0.03564 -0.00026 -0.03217 -0.01055 -0.03309 C -0.01107 -0.03332 -0.01172 -0.03332 -0.01211 -0.03379 C -0.01315 -0.03448 -0.01263 -0.03425 -0.01354 -0.03471 C -0.0138 -0.03518 -0.0142 -0.03564 -0.01446 -0.0361 C -0.01472 -0.03633 -0.01485 -0.03656 -0.01511 -0.0368 C -0.01576 -0.03795 -0.01576 -0.03772 -0.01628 -0.03934 C -0.01628 -0.0398 -0.01641 -0.04027 -0.01641 -0.04073 C -0.01654 -0.04096 -0.01667 -0.04119 -0.01667 -0.04166 C -0.01667 -0.04281 -0.01667 -0.04374 -0.01641 -0.0449 C -0.01615 -0.04652 -0.01537 -0.04744 -0.01446 -0.04837 C -0.01393 -0.04883 -0.01354 -0.04929 -0.01289 -0.04976 C -0.01237 -0.04999 -0.01185 -0.04999 -0.01133 -0.05045 C -0.01094 -0.05068 -0.01055 -0.05114 -0.01016 -0.05138 C -0.00977 -0.05161 -0.00938 -0.05184 -0.00899 -0.05207 C -0.0086 -0.05253 -0.00807 -0.053 -0.00768 -0.05346 C -0.00703 -0.05392 -0.00651 -0.05415 -0.00586 -0.05462 C -0.00547 -0.05485 -0.00508 -0.05531 -0.00456 -0.05554 C -0.00391 -0.05577 -0.00326 -0.05577 -0.00261 -0.056 C -0.00091 -0.05624 -0.00143 -0.056 -0.00026 -0.05647 C 0.00039 -0.05647 0.00104 -0.05647 0.00169 -0.05624 C 0.00195 -0.05624 0.00208 -0.05577 0.00234 -0.05554 C 0.00299 -0.05415 0.00299 -0.05392 0.00352 -0.05253 C 0.00339 -0.04952 0.00339 -0.04652 0.00312 -0.04374 C 0.00299 -0.04328 0.0026 -0.04281 0.00247 -0.04235 C 0.00221 -0.04166 0.00208 -0.04096 0.00195 -0.04027 C 0.00182 -0.0398 0.00156 -0.03957 0.00156 -0.03934 C 0.0013 -0.03842 0.00117 -0.03703 0.00117 -0.03656 C 0.0013 -0.03564 0.00143 -0.03494 0.00169 -0.03402 C 0.00195 -0.03332 0.00221 -0.03286 0.00247 -0.0324 C 0.0026 -0.03147 0.00273 -0.03055 0.00286 -0.02985 C 0.00299 -0.02939 0.00325 -0.02916 0.00325 -0.02893 C 0.00339 -0.02777 0.00339 -0.02684 0.00352 -0.02569 C 0.00339 -0.02314 0.00339 -0.0206 0.00312 -0.01805 C 0.00286 -0.01643 0.00208 -0.01597 0.00156 -0.01504 C 0.0013 -0.01458 0.00117 -0.01412 0.00091 -0.01388 C 0.00065 -0.01342 0.00026 -0.01319 6.45917E-7 -0.01296 C -0.00039 -0.0125 -0.00052 -0.01226 -0.00078 -0.0118 C -0.00287 -0.00926 0.00039 -0.01342 -0.00221 -0.01018 C -0.00234 -0.00972 -0.00261 -0.00949 -0.00261 -0.00902 C -0.00261 -0.0081 -0.00221 -0.00578 -0.00195 -0.00486 L -0.00182 -0.00393 C -0.00169 -0.00347 -0.00169 -0.00301 -0.00156 -0.00278 L -0.00078 -0.00069 C -0.00065 0.00023 -0.00065 0.00116 -0.00039 0.00208 C -0.00026 0.00278 -0.00013 0.00347 6.45917E-7 0.00417 C 6.45917E-7 0.00463 6.45917E-7 0.00509 0.00013 0.00556 C 0.00026 0.00648 0.00052 0.00764 0.00078 0.00856 C 0.00078 0.00903 0.00091 0.00926 0.00091 0.00972 C 0.0013 0.01273 0.00117 0.01157 0.00156 0.01342 C 0.00143 0.01412 0.00143 0.01481 0.0013 0.01528 C 0.00117 0.01551 0.00091 0.01551 0.00078 0.01551 C 0.00052 0.01574 0.00039 0.01597 0.00013 0.0162 C 6.45917E-7 0.01643 -0.00026 0.01643 -0.00039 0.01666 C -0.00208 0.01782 -0.00039 0.0169 -0.00182 0.01759 C -0.00208 0.01759 -0.00234 0.01759 -0.00261 0.01736 C -0.003 0.01666 -0.00365 0.01412 -0.00391 0.01319 C -0.00404 0.0125 -0.00417 0.01204 -0.00417 0.01134 C -0.00417 0.01042 -0.00404 0.00926 -0.00391 0.00833 C -0.00391 0.00741 -0.00365 0.00579 -0.00313 0.00509 C -0.003 0.00486 -0.00274 0.00463 -0.00261 0.0044 C -0.00208 0.0037 -0.00195 0.00324 -0.00143 0.00278 C -0.00117 0.00255 -0.00091 0.00255 -0.00065 0.00232 C -0.00026 0.00208 0.00052 0.00162 0.00052 0.00185 C 0.00078 0.00139 0.00091 0.00093 0.00117 0.0007 C 0.0013 0.00023 0.0013 -0.00023 0.00156 -0.00046 C 0.00169 -0.00069 0.00195 -0.00069 0.00208 -0.00069 C 0.00221 -0.00116 0.00221 -0.00139 0.00234 -0.00185 C 0.00234 -0.00208 0.0026 -0.00231 0.00273 -0.00278 C 0.00273 -0.00486 0.0026 -0.00509 0.00208 -0.00625 C 0.00052 -0.00532 0.00065 -0.00532 0.00169 -0.00671 C 0.00182 -0.00671 0.00182 -0.00694 0.00195 -0.00694 " pathEditMode="relative" rAng="0" ptsTypes="AAAAAAAAAAAAAAAAAAAAAAAAAAAAAAAAAAAAAAAAAAAAAAAAAAAAAAAAAAAAAAAAAAAAAAAAAAAAAAAAAAAAAAAAAAAAAAAAAAAAAAAAAAAAAAAAAAAAAAAAAAAAAAAAAAAAAAAAAAAAAAAAAAAAAAAAAAAAAAAAAA">
                                      <p:cBhvr>
                                        <p:cTn id="153" dur="9000" fill="hold"/>
                                        <p:tgtEl>
                                          <p:spTgt spid="162"/>
                                        </p:tgtEl>
                                        <p:attrNameLst>
                                          <p:attrName>ppt_x</p:attrName>
                                          <p:attrName>ppt_y</p:attrName>
                                        </p:attrNameLst>
                                      </p:cBhvr>
                                      <p:rCtr x="-951" y="1921"/>
                                    </p:animMotion>
                                  </p:childTnLst>
                                </p:cTn>
                              </p:par>
                              <p:par>
                                <p:cTn id="154" presetID="0" presetClass="path" presetSubtype="0" repeatCount="indefinite" accel="50000" decel="50000" fill="remove" grpId="0" nodeType="withEffect">
                                  <p:stCondLst>
                                    <p:cond delay="500"/>
                                  </p:stCondLst>
                                  <p:endCondLst>
                                    <p:cond evt="onNext" delay="0">
                                      <p:tgtEl>
                                        <p:sldTgt/>
                                      </p:tgtEl>
                                    </p:cond>
                                  </p:endCondLst>
                                  <p:childTnLst>
                                    <p:animMotion origin="layout" path="M 0.00039 0.0007 L 0.00039 0.00093 C -0.00013 -7.96112E-7 -0.00078 -0.00069 -0.00117 -0.00162 C -0.00143 -0.00208 -0.00143 -0.00278 -0.00156 -0.00347 C -0.00169 -0.0037 -0.00169 -0.00416 -0.00182 -0.0044 C -0.00195 -0.00509 -0.00208 -0.00555 -0.00222 -0.00625 C -0.00222 -0.00671 -0.00235 -0.0074 -0.00235 -0.00787 C -0.00248 -0.00856 -0.00274 -0.00995 -0.00274 -0.00972 C -0.00274 -0.01226 -0.00274 -0.01458 -0.00261 -0.01689 C -0.00261 -0.01736 -0.00248 -0.01782 -0.00235 -0.01805 C -0.00222 -0.01851 -0.00195 -0.01898 -0.00182 -0.01944 C -0.00156 -0.01967 -0.00143 -0.0199 -0.00117 -0.02013 C -0.00117 -0.02036 -0.00104 -0.02083 -0.00104 -0.02106 C -0.00104 -0.02245 -0.00117 -0.0236 -0.00143 -0.02453 C -0.00156 -0.02522 -0.00182 -0.02546 -0.00195 -0.02592 C -0.00208 -0.02638 -0.00222 -0.02684 -0.00235 -0.02708 C -0.003 -0.02823 -0.00339 -0.02846 -0.00378 -0.03008 L -0.00391 -0.03124 C -0.00391 -0.03309 -0.00391 -0.03518 -0.00378 -0.03703 C -0.00365 -0.03842 -0.00313 -0.03865 -0.00274 -0.03957 C -0.00117 -0.04328 -0.00274 -0.04027 -0.00143 -0.04258 C -0.0013 -0.04304 -0.00117 -0.04328 -0.00117 -0.04374 C -0.00117 -0.04513 -0.00169 -0.04767 -0.00117 -0.04883 C -0.00091 -0.04976 1.37257E-6 -0.05022 1.37257E-6 -0.04999 C 0.00156 -0.05022 0.00312 -0.05022 0.00469 -0.04999 C 0.00521 -0.04999 0.00534 -0.04929 0.00586 -0.04883 C 0.00612 -0.04883 0.00625 -0.0486 0.00651 -0.0486 C 0.0082 -0.04652 0.00599 -0.04906 0.00768 -0.04744 C 0.00781 -0.04744 0.00807 -0.04698 0.0082 -0.04675 C 0.00872 -0.04628 0.00911 -0.04605 0.00964 -0.04536 C 0.01003 -0.0449 0.01081 -0.04328 0.01081 -0.04304 C 0.01068 -0.04258 0.01068 -0.04166 0.01055 -0.04096 C 0.01055 -0.0405 0.01042 -0.04027 0.01016 -0.0398 C 0.0099 -0.03934 0.00951 -0.03888 0.00924 -0.03842 C 0.00898 -0.03818 0.00872 -0.03818 0.00846 -0.03772 C 0.0082 -0.03772 0.00807 -0.03749 0.00781 -0.03703 C 0.00755 -0.0368 0.00729 -0.03656 0.00703 -0.0361 C 0.00664 -0.03541 0.00586 -0.03402 0.00586 -0.03379 C 0.00586 -0.03356 0.0056 -0.03332 0.00573 -0.03286 C 0.00573 -0.03055 0.00547 -0.02777 0.00651 -0.02592 C 0.0069 -0.02522 0.00742 -0.0243 0.00781 -0.0236 C 0.00872 -0.02198 0.0082 -0.02291 0.00964 -0.02106 C 0.01042 -0.02036 0.01003 -0.0206 0.01081 -0.02013 C 0.01094 -0.01967 0.0112 -0.01944 0.01133 -0.01898 C 0.01159 -0.01874 0.01185 -0.01874 0.01198 -0.01828 C 0.01211 -0.01805 0.01224 -0.01759 0.01237 -0.01736 C 0.01263 -0.01689 0.01289 -0.01643 0.01315 -0.01597 C 0.01328 -0.0155 0.01341 -0.01504 0.01354 -0.01458 C 0.01367 -0.01412 0.0138 -0.01388 0.01393 -0.01342 C 0.01393 -0.01296 0.01406 -0.0125 0.01406 -0.01203 C 0.01406 -0.00995 0.01419 -0.00856 0.01328 -0.00717 C 0.01302 -0.00671 0.01263 -0.00648 0.01237 -0.00625 C 0.01211 -0.00555 0.01185 -0.00509 0.01159 -0.0044 C 0.01107 -0.00347 0.01068 -0.00301 0.01003 -0.00208 C 0.00937 0.00139 0.01029 -0.00393 0.00964 0.00046 C 0.00951 0.00116 0.00924 0.00185 0.00924 0.00255 C 0.00898 0.00417 0.00911 0.00347 0.00885 0.00486 C 0.00885 0.00532 0.00911 0.00694 0.00924 0.00741 C 0.00937 0.00764 0.00951 0.0081 0.00964 0.00833 C 0.00977 0.00926 0.01003 0.01042 0.01003 0.01111 C 0.01003 0.01296 0.0099 0.01458 0.00977 0.01643 C 0.00977 0.01666 0.00964 0.01713 0.00937 0.01736 C 0.00924 0.01759 0.00898 0.01782 0.00885 0.01805 C 0.00859 0.01852 0.00833 0.01875 0.00807 0.01921 C 0.00781 0.01967 0.00755 0.02014 0.00729 0.0206 C 0.0069 0.02106 0.00638 0.02152 0.00612 0.02199 C 0.00586 0.02222 0.0056 0.02268 0.00534 0.02291 C 0.00508 0.02314 0.00482 0.02338 0.00469 0.02361 C 0.00443 0.02407 0.0043 0.0243 0.00417 0.02476 C 0.00364 0.02708 0.00417 0.02407 0.00351 0.02754 C 0.00338 0.02777 0.00338 0.02824 0.00325 0.02847 C 0.00286 0.03194 0.00325 0.03217 0.00234 0.03448 C 0.00221 0.03471 0.00195 0.03518 0.00169 0.03541 C 0.00169 0.03587 0.00169 0.0361 0.00156 0.03657 C 0.00117 0.03749 0.00078 0.03772 0.00039 0.03819 C 0.00013 0.03865 -0.00013 0.03888 -0.00039 0.03934 C -0.00091 0.04004 -0.00156 0.04212 -0.00156 0.04235 C -0.00156 0.04328 -0.00156 0.04467 -0.00143 0.04582 C -0.0013 0.04675 -0.00117 0.04744 -0.00104 0.04837 C -0.00091 0.04883 -0.00091 0.04953 -0.00078 0.04999 C -0.00078 0.05045 -0.00065 0.05091 -0.00065 0.05138 C -0.00052 0.05207 -0.00026 0.05346 -0.00026 0.05369 L -0.00065 0.05554 L -0.00078 0.0567 C -0.00013 0.05832 -0.00052 0.05716 -0.00026 0.05971 C 1.37257E-6 0.06156 -0.00013 0.06063 0.00013 0.06225 C 0.00065 0.06526 0.00013 0.06225 0.00052 0.06457 C 0.00052 0.06642 0.00052 0.06804 0.00039 0.06989 C 0.00039 0.07012 0.00026 0.07059 0.00013 0.07082 C 1.37257E-6 0.07151 -0.00026 0.07174 -0.00039 0.07221 C -0.00065 0.07336 -0.00065 0.07359 -0.00104 0.07475 C -0.00117 0.07498 -0.0013 0.07545 -0.00143 0.07568 C -0.00143 0.07614 -0.00143 0.0766 -0.00156 0.07683 C -0.00169 0.07707 -0.00195 0.0773 -0.00222 0.07753 C -0.00222 0.07776 -0.00235 0.07822 -0.00235 0.07845 C -0.00222 0.08285 -0.00208 0.08378 -0.00182 0.08679 C -0.00182 0.08956 -0.00182 0.09211 -0.00195 0.09489 C -0.00208 0.09928 -0.00248 0.09604 -0.00195 0.10206 C -0.00182 0.10322 -0.0013 0.10461 -0.00104 0.10553 C -0.00091 0.10599 -0.00078 0.10646 -0.00065 0.10692 C -0.00052 0.10738 -0.00039 0.10785 -0.00039 0.10831 C -0.00039 0.1097 -0.00052 0.11085 -0.00104 0.11178 C -0.00117 0.11224 -0.00143 0.11271 -0.00182 0.11294 C -0.00222 0.11317 -0.003 0.11363 -0.003 0.11386 C -0.00313 0.11317 -0.00326 0.11271 -0.00339 0.11224 C -0.00391 0.11039 -0.00404 0.11132 -0.00456 0.10831 C -0.00495 0.10599 -0.00443 0.109 -0.00495 0.10599 C -0.00495 0.10553 -0.00508 0.1053 -0.00508 0.10484 C -0.00521 0.10437 -0.00521 0.10391 -0.00534 0.10345 C -0.00534 0.10322 -0.00547 0.10275 -0.00547 0.10252 C -0.00599 0.09951 -0.00547 0.10252 -0.00586 0.09998 C -0.00586 0.09928 -0.00586 0.09836 -0.00573 0.09766 C -0.0056 0.0972 -0.00534 0.09697 -0.00508 0.09651 C -0.00469 0.09558 -0.00469 0.09489 -0.00456 0.09373 C -0.00456 0.09003 -0.00469 0.08632 -0.00469 0.08262 C -0.00482 0.08193 -0.00495 0.07892 -0.00508 0.07776 C -0.00534 0.07591 -0.00534 0.07637 -0.00612 0.07429 L -0.00651 0.07336 L -0.0069 0.07221 C -0.00742 0.06781 -0.00677 0.07267 -0.00742 0.06943 C -0.00821 0.06642 -0.00703 0.06966 -0.00808 0.06711 C -0.00808 0.06665 -0.00821 0.06642 -0.00821 0.06596 C -0.00834 0.06549 -0.00834 0.0648 -0.00847 0.06434 C -0.00847 0.06387 -0.0086 0.06341 -0.0086 0.06295 C -0.0086 0.05994 -0.00873 0.05716 -0.00847 0.05415 C -0.00847 0.05369 -0.00808 0.05323 -0.00781 0.05277 C -0.00755 0.05207 -0.00742 0.05138 -0.00703 0.05068 C -0.0069 0.05045 -0.00664 0.04999 -0.00651 0.04976 C -0.00625 0.04906 -0.00586 0.04791 -0.00573 0.04721 C -0.0056 0.04698 -0.0056 0.04652 -0.00547 0.04629 C -0.0056 0.04397 -0.0056 0.04166 -0.00573 0.03934 C -0.00573 0.03842 -0.00586 0.03772 -0.00586 0.0368 C -0.00586 0.03471 -0.00586 0.03263 -0.00573 0.03055 C -0.00573 0.03009 -0.0056 0.02962 -0.00547 0.02916 C -0.00521 0.02824 -0.00469 0.02731 -0.0043 0.02638 C -0.00404 0.02569 -0.00391 0.02476 -0.00352 0.0243 C -0.00313 0.02384 -0.00248 0.02314 -0.00222 0.02268 C 1.37257E-6 0.01921 -0.00195 0.02176 0.00013 0.01921 L 0.0013 0.01782 C 0.00156 0.01759 0.00169 0.01759 0.00195 0.01736 C 0.00364 0.01643 0.00195 0.01759 0.00325 0.01666 C 0.00351 0.01643 0.00364 0.0162 0.00391 0.01597 C 0.00417 0.01574 0.00586 0.01528 0.00612 0.01528 C 0.00625 0.01528 0.00651 0.01504 0.00664 0.01504 C 0.00872 0.01435 0.01263 0.01435 0.01393 0.01435 C 0.01432 0.01389 0.01484 0.01366 0.0151 0.01296 L 0.01589 0.01088 C 0.01589 0.01111 0.01615 0.01157 0.01602 0.0118 C 0.01576 0.02384 0.01628 0.01643 0.01523 0.02083 C 0.0151 0.02152 0.01497 0.02222 0.01484 0.02291 L 0.01432 0.02615 C 0.01419 0.02638 0.01419 0.02685 0.01406 0.02708 L 0.01367 0.02824 C 0.01367 0.0287 0.01341 0.03009 0.01328 0.03055 C 0.01328 0.03101 0.01302 0.03124 0.01289 0.03171 C 0.01276 0.0324 0.01276 0.03309 0.0125 0.03379 C 0.01237 0.03425 0.01224 0.03471 0.01211 0.03518 C 0.01146 0.03819 0.01198 0.0361 0.01159 0.03888 C 0.01146 0.03957 0.01146 0.0405 0.0112 0.04096 C 0.01068 0.04258 0.01094 0.04166 0.01042 0.04351 C 0.0099 0.04791 0.01003 0.04605 0.01042 0.05392 C 0.01042 0.05415 0.01055 0.05462 0.01055 0.05485 C 0.01068 0.05554 0.01068 0.05601 0.01081 0.0567 C 0.01081 0.05716 0.01107 0.05763 0.0112 0.05809 C 0.0112 0.05832 0.01133 0.05878 0.01133 0.05901 C 0.01146 0.05948 0.01159 0.05994 0.01172 0.0604 C 0.01185 0.06087 0.01185 0.0611 0.01198 0.06156 C 0.01211 0.06179 0.01224 0.06225 0.01237 0.06249 C 0.0125 0.06318 0.01263 0.06364 0.01276 0.06434 C 0.01289 0.06457 0.01302 0.06503 0.01315 0.06526 C 0.01393 0.06781 0.01302 0.06549 0.01393 0.0685 C 0.01406 0.06897 0.01432 0.06966 0.01445 0.07012 C 0.01458 0.07105 0.01484 0.07313 0.01484 0.07406 C 0.01497 0.07591 0.01497 0.07799 0.0151 0.07984 C 0.01497 0.08216 0.0151 0.08447 0.01484 0.08679 C 0.01484 0.08771 0.01458 0.08817 0.01445 0.08887 L 0.01406 0.09095 C 0.01406 0.09141 0.01393 0.09165 0.01393 0.09211 C 0.01354 0.09674 0.01367 0.09489 0.01328 0.09766 C 0.01341 0.1009 0.01341 0.10437 0.01354 0.10761 C 0.01354 0.10877 0.01367 0.1097 0.01393 0.11039 L 0.01432 0.11155 L 0.01471 0.11363 C 0.01471 0.11386 0.01484 0.11433 0.01484 0.11456 L 0.0151 0.11595 C 0.01497 0.11664 0.01471 0.11849 0.01432 0.11919 C 0.01419 0.11942 0.01393 0.11942 0.01367 0.11965 L 0.01211 0.11919 C 0.01185 0.11872 0.01198 0.11757 0.01198 0.11664 C 0.01185 0.11548 0.01185 0.11433 0.01172 0.11317 C 0.01172 0.11039 0.01172 0.10761 0.01159 0.10484 C 0.01159 0.10461 0.0112 0.10206 0.01094 0.10113 C 0.01081 0.10067 0.01068 0.10021 0.01055 0.09975 C 0.01016 0.09303 0.01068 0.10137 0.01016 0.0935 C 0.01016 0.09257 0.01003 0.09165 0.01003 0.09072 C 0.01003 0.08933 0.01016 0.08794 0.01016 0.08655 C 0.01029 0.08609 0.01029 0.08563 0.01042 0.08517 C 0.01081 0.08077 0.01029 0.08331 0.01081 0.081 C 0.01068 0.07892 0.01068 0.07707 0.01055 0.07498 C 0.01055 0.07475 0.01042 0.07429 0.01042 0.07406 C 0.01029 0.07336 0.01016 0.0729 0.01003 0.07221 C 0.0099 0.07197 0.0099 0.07151 0.00977 0.07128 C 0.00964 0.07059 0.00937 0.07012 0.00924 0.06943 C 0.00911 0.06897 0.00911 0.0685 0.00898 0.06804 C 0.00898 0.06735 0.00885 0.06665 0.00885 0.06596 C 0.00872 0.06549 0.00872 0.0648 0.00859 0.06434 C 0.00859 0.06318 0.00846 0.06202 0.00846 0.06087 C 0.00833 0.0604 0.00833 0.06017 0.0082 0.05971 C 0.0082 0.05925 0.00807 0.05878 0.00807 0.05832 C 0.00794 0.05809 0.00794 0.05763 0.00781 0.05739 C 0.00781 0.05693 0.00768 0.05647 0.00768 0.05601 C 0.00768 0.05624 0.00716 0.05346 0.00703 0.05277 L 0.0069 0.05184 C 0.0069 0.04976 0.0069 0.04767 0.00703 0.04559 C 0.00703 0.04513 0.00729 0.04467 0.00742 0.0442 C 0.00768 0.04351 0.0082 0.04212 0.0082 0.04235 L 0.00859 0.04004 C 0.00872 0.03957 0.00872 0.03934 0.00885 0.03888 C 0.00885 0.03842 0.00898 0.03795 0.00898 0.03749 C 0.00911 0.0368 0.00937 0.0361 0.00937 0.03541 C 0.00964 0.0324 0.00951 0.03402 0.00977 0.03055 C 0.00977 0.02939 0.00977 0.028 0.00964 0.02685 C 0.00951 0.02638 0.00924 0.02615 0.00924 0.02569 C 0.00898 0.025 0.00898 0.0243 0.00885 0.02361 L 0.00846 0.02152 C 0.00833 0.02129 0.00833 0.02083 0.0082 0.0206 C 0.0082 0.02014 0.00794 0.01852 0.00781 0.01805 C 0.00768 0.01782 0.00755 0.01736 0.00742 0.01713 C 0.00729 0.01666 0.00729 0.01643 0.00729 0.01597 C 0.0069 0.01481 0.00677 0.01504 0.00625 0.01389 C 0.00612 0.01366 0.00612 0.01319 0.00586 0.01296 C 0.00573 0.01273 0.00547 0.01273 0.00534 0.0125 C 0.00508 0.0125 0.00482 0.01227 0.00456 0.01227 C 0.0043 0.01204 0.00417 0.0118 0.00391 0.0118 C 0.00286 0.01157 0.00195 0.01157 0.00091 0.01157 C 0.00065 0.01134 0.00039 0.01134 0.00013 0.01111 C -0.00026 0.01111 -0.00078 0.01088 -0.00117 0.01088 C -0.00156 0.01065 -0.00235 0.01018 -0.00235 0.01042 C -0.00378 0.00856 -0.00339 0.00949 -0.00378 0.00741 C -0.00365 0.00671 -0.00365 0.00625 -0.00352 0.00556 C -0.00339 0.00486 -0.00287 0.00394 -0.00261 0.00347 C -0.00287 0.00509 -0.00248 0.00486 -0.00313 0.00486 " pathEditMode="relative" rAng="0" ptsTypes="AAAAAAAAAAAAAAAAAAAAAAAAAAAAAAAAAAAAAAAAAAAAAAAAAAAAAAAAAAAAAAAAAAAAAAAAAAAAAAAAAAAAAAAAAAAAAAAAAAAAAAAAAAAAAAAAAAAAAAAAAAAAAAAAAAAAAAAAAAAAAAAAAAAAAAAAAAAAAAAAAAAAAAAAAAAAAAAAAAAAAAAAAAAAAAAAAAAAAAAAAAAAAAAAAAAAAAAAAAAAAAAAAAAAAAAAAAAAAAAAAA">
                                      <p:cBhvr>
                                        <p:cTn id="155" dur="9000" fill="hold"/>
                                        <p:tgtEl>
                                          <p:spTgt spid="163"/>
                                        </p:tgtEl>
                                        <p:attrNameLst>
                                          <p:attrName>ppt_x</p:attrName>
                                          <p:attrName>ppt_y</p:attrName>
                                        </p:attrNameLst>
                                      </p:cBhvr>
                                      <p:rCtr x="326" y="3402"/>
                                    </p:animMotion>
                                  </p:childTnLst>
                                </p:cTn>
                              </p:par>
                            </p:childTnLst>
                          </p:cTn>
                        </p:par>
                      </p:childTnLst>
                    </p:cTn>
                  </p:par>
                  <p:par>
                    <p:cTn id="156" fill="hold">
                      <p:stCondLst>
                        <p:cond delay="indefinite"/>
                      </p:stCondLst>
                      <p:childTnLst>
                        <p:par>
                          <p:cTn id="157" fill="hold">
                            <p:stCondLst>
                              <p:cond delay="0"/>
                            </p:stCondLst>
                            <p:childTnLst>
                              <p:par>
                                <p:cTn id="158" presetID="14" presetClass="entr" presetSubtype="10" fill="hold" grpId="0" nodeType="clickEffect">
                                  <p:stCondLst>
                                    <p:cond delay="0"/>
                                  </p:stCondLst>
                                  <p:childTnLst>
                                    <p:set>
                                      <p:cBhvr>
                                        <p:cTn id="159" dur="1" fill="hold">
                                          <p:stCondLst>
                                            <p:cond delay="0"/>
                                          </p:stCondLst>
                                        </p:cTn>
                                        <p:tgtEl>
                                          <p:spTgt spid="172"/>
                                        </p:tgtEl>
                                        <p:attrNameLst>
                                          <p:attrName>style.visibility</p:attrName>
                                        </p:attrNameLst>
                                      </p:cBhvr>
                                      <p:to>
                                        <p:strVal val="visible"/>
                                      </p:to>
                                    </p:set>
                                    <p:animEffect transition="in" filter="randombar(horizontal)">
                                      <p:cBhvr>
                                        <p:cTn id="160" dur="500"/>
                                        <p:tgtEl>
                                          <p:spTgt spid="172"/>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205"/>
                                        </p:tgtEl>
                                        <p:attrNameLst>
                                          <p:attrName>style.visibility</p:attrName>
                                        </p:attrNameLst>
                                      </p:cBhvr>
                                      <p:to>
                                        <p:strVal val="visible"/>
                                      </p:to>
                                    </p:set>
                                    <p:animEffect transition="in" filter="randombar(horizontal)">
                                      <p:cBhvr>
                                        <p:cTn id="163"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animBg="1"/>
      <p:bldP spid="40" grpId="0" animBg="1"/>
      <p:bldP spid="48" grpId="0" animBg="1"/>
      <p:bldP spid="64" grpId="0" animBg="1"/>
      <p:bldP spid="65" grpId="0" animBg="1"/>
      <p:bldP spid="66" grpId="0" animBg="1"/>
      <p:bldP spid="67" grpId="0" animBg="1"/>
      <p:bldP spid="124" grpId="0" animBg="1"/>
      <p:bldP spid="126" grpId="0"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72" grpId="0" animBg="1"/>
      <p:bldP spid="199" grpId="0" animBg="1"/>
      <p:bldP spid="20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502918" y="1341562"/>
            <a:ext cx="7848872" cy="2376264"/>
          </a:xfrm>
        </p:spPr>
        <p:txBody>
          <a:bodyPr/>
          <a:lstStyle/>
          <a:p>
            <a:pPr marL="342900" indent="-342900" algn="just" defTabSz="1033463">
              <a:buFont typeface="Arial" panose="020B0604020202020204" pitchFamily="34" charset="0"/>
              <a:buChar char="•"/>
              <a:tabLst>
                <a:tab pos="10401300" algn="l"/>
              </a:tabLst>
            </a:pPr>
            <a:r>
              <a:rPr lang="en-US" sz="1800" dirty="0"/>
              <a:t>Floor matting is an essential component of the flooring/footwear system when </a:t>
            </a:r>
            <a:r>
              <a:rPr lang="en-US" sz="1800" dirty="0" smtClean="0"/>
              <a:t>grounding moving </a:t>
            </a:r>
            <a:r>
              <a:rPr lang="en-US" sz="1800" dirty="0"/>
              <a:t>or standing personnel. The path to ground from </a:t>
            </a:r>
            <a:r>
              <a:rPr lang="en-US" sz="1800" dirty="0" smtClean="0"/>
              <a:t>operators     via </a:t>
            </a:r>
            <a:r>
              <a:rPr lang="en-US" sz="1800" dirty="0"/>
              <a:t>heel grounders to ground is maintained by using dissipative or </a:t>
            </a:r>
            <a:r>
              <a:rPr lang="en-US" sz="1800" dirty="0" smtClean="0"/>
              <a:t> conductive  flooring.</a:t>
            </a:r>
          </a:p>
          <a:p>
            <a:pPr marL="342900" indent="-342900">
              <a:buFont typeface="Arial" panose="020B0604020202020204" pitchFamily="34" charset="0"/>
              <a:buChar char="•"/>
            </a:pPr>
            <a:endParaRPr lang="en-US" sz="1800" dirty="0"/>
          </a:p>
          <a:p>
            <a:pPr marL="342900" indent="-342900" algn="just" defTabSz="1000125">
              <a:buFont typeface="Arial" panose="020B0604020202020204" pitchFamily="34" charset="0"/>
              <a:buChar char="•"/>
            </a:pPr>
            <a:r>
              <a:rPr lang="en-US" sz="1800" dirty="0"/>
              <a:t>Floor mats don’t just ground personnel; they are also used to ground ESD </a:t>
            </a:r>
            <a:r>
              <a:rPr lang="en-US" sz="1800" dirty="0" smtClean="0"/>
              <a:t>        control </a:t>
            </a:r>
            <a:r>
              <a:rPr lang="en-US" sz="1800" dirty="0"/>
              <a:t>items (e.g. mobile carts or workstations).</a:t>
            </a:r>
          </a:p>
          <a:p>
            <a:endParaRPr lang="en-US" dirty="0"/>
          </a:p>
        </p:txBody>
      </p:sp>
      <p:sp>
        <p:nvSpPr>
          <p:cNvPr id="3" name="Title 2"/>
          <p:cNvSpPr>
            <a:spLocks noGrp="1"/>
          </p:cNvSpPr>
          <p:nvPr>
            <p:ph type="title"/>
          </p:nvPr>
        </p:nvSpPr>
        <p:spPr/>
        <p:txBody>
          <a:bodyPr/>
          <a:lstStyle/>
          <a:p>
            <a:r>
              <a:rPr lang="en-US" dirty="0" smtClean="0"/>
              <a:t>ESD Resistant Work Station: Floor matting</a:t>
            </a:r>
            <a:endParaRPr lang="en-US" dirty="0"/>
          </a:p>
        </p:txBody>
      </p:sp>
      <p:sp>
        <p:nvSpPr>
          <p:cNvPr id="5" name="Google Shape;762;p18"/>
          <p:cNvSpPr/>
          <p:nvPr/>
        </p:nvSpPr>
        <p:spPr>
          <a:xfrm>
            <a:off x="1114175" y="4552183"/>
            <a:ext cx="78326" cy="45336"/>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65;p18"/>
          <p:cNvSpPr/>
          <p:nvPr/>
        </p:nvSpPr>
        <p:spPr>
          <a:xfrm>
            <a:off x="1126085" y="3029755"/>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65;p18"/>
          <p:cNvSpPr/>
          <p:nvPr/>
        </p:nvSpPr>
        <p:spPr>
          <a:xfrm>
            <a:off x="2361209" y="2284427"/>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63;p18"/>
          <p:cNvSpPr/>
          <p:nvPr/>
        </p:nvSpPr>
        <p:spPr>
          <a:xfrm>
            <a:off x="1839357" y="4980771"/>
            <a:ext cx="78326" cy="45336"/>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66;p18"/>
          <p:cNvSpPr/>
          <p:nvPr/>
        </p:nvSpPr>
        <p:spPr>
          <a:xfrm>
            <a:off x="1854764" y="4113534"/>
            <a:ext cx="47587" cy="901446"/>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67;p18"/>
          <p:cNvSpPr/>
          <p:nvPr/>
        </p:nvSpPr>
        <p:spPr>
          <a:xfrm>
            <a:off x="3126043" y="3498384"/>
            <a:ext cx="47587" cy="737903"/>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68;p18"/>
          <p:cNvSpPr/>
          <p:nvPr/>
        </p:nvSpPr>
        <p:spPr>
          <a:xfrm>
            <a:off x="1072036" y="3819613"/>
            <a:ext cx="806484" cy="521209"/>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70;p18"/>
          <p:cNvSpPr/>
          <p:nvPr/>
        </p:nvSpPr>
        <p:spPr>
          <a:xfrm>
            <a:off x="1878520" y="3499448"/>
            <a:ext cx="1359927" cy="841373"/>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Rectangle 12"/>
          <p:cNvSpPr/>
          <p:nvPr/>
        </p:nvSpPr>
        <p:spPr>
          <a:xfrm>
            <a:off x="1329442" y="3398567"/>
            <a:ext cx="1920240" cy="736497"/>
          </a:xfrm>
          <a:prstGeom prst="rect">
            <a:avLst/>
          </a:prstGeom>
          <a:solidFill>
            <a:srgbClr val="D6D8E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974626" y="3175305"/>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15" name="Google Shape;765;p18"/>
          <p:cNvSpPr/>
          <p:nvPr/>
        </p:nvSpPr>
        <p:spPr>
          <a:xfrm>
            <a:off x="2702629" y="2490329"/>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6" name="Straight Connector 15"/>
          <p:cNvCxnSpPr/>
          <p:nvPr/>
        </p:nvCxnSpPr>
        <p:spPr>
          <a:xfrm>
            <a:off x="1556072" y="4236287"/>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357334" y="3430477"/>
            <a:ext cx="1882598" cy="688476"/>
          </a:xfrm>
          <a:prstGeom prst="rect">
            <a:avLst/>
          </a:prstGeom>
          <a:solidFill>
            <a:schemeClr val="tx1">
              <a:lumMod val="75000"/>
              <a:lumOff val="2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381498" y="3479652"/>
            <a:ext cx="1828800" cy="594360"/>
          </a:xfrm>
          <a:prstGeom prst="rect">
            <a:avLst/>
          </a:prstGeom>
          <a:solidFill>
            <a:schemeClr val="accent3">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028562" y="4429371"/>
            <a:ext cx="10058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654855" y="3720013"/>
            <a:ext cx="640080" cy="457200"/>
          </a:xfrm>
          <a:prstGeom prst="rect">
            <a:avLst/>
          </a:prstGeom>
          <a:solidFill>
            <a:srgbClr val="A6A9B8"/>
          </a:solidFill>
          <a:ln>
            <a:noFill/>
          </a:ln>
          <a:scene3d>
            <a:camera prst="isometricTopUp"/>
            <a:lightRig rig="threePt" dir="t"/>
          </a:scene3d>
          <a:sp3d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363233" y="3315000"/>
            <a:ext cx="640080" cy="457200"/>
          </a:xfrm>
          <a:prstGeom prst="rect">
            <a:avLst/>
          </a:prstGeom>
          <a:solidFill>
            <a:srgbClr val="A6A9B8"/>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2226388" y="3104270"/>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3" name="Google Shape;765;p18"/>
          <p:cNvSpPr/>
          <p:nvPr/>
        </p:nvSpPr>
        <p:spPr>
          <a:xfrm rot="16200000">
            <a:off x="2208748" y="2952916"/>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765;p18"/>
          <p:cNvSpPr/>
          <p:nvPr/>
        </p:nvSpPr>
        <p:spPr>
          <a:xfrm rot="16200000">
            <a:off x="2305370" y="3007278"/>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65;p18"/>
          <p:cNvSpPr/>
          <p:nvPr/>
        </p:nvSpPr>
        <p:spPr>
          <a:xfrm rot="16200000">
            <a:off x="2111389" y="2893290"/>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26" name="Straight Connector 25"/>
          <p:cNvCxnSpPr/>
          <p:nvPr/>
        </p:nvCxnSpPr>
        <p:spPr>
          <a:xfrm>
            <a:off x="1612438" y="3420524"/>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7" name="Google Shape;765;p18"/>
          <p:cNvSpPr/>
          <p:nvPr/>
        </p:nvSpPr>
        <p:spPr>
          <a:xfrm rot="16200000">
            <a:off x="1617659" y="3270940"/>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65;p18"/>
          <p:cNvSpPr/>
          <p:nvPr/>
        </p:nvSpPr>
        <p:spPr>
          <a:xfrm rot="16200000">
            <a:off x="1714260" y="3305861"/>
            <a:ext cx="53659" cy="73152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65;p18"/>
          <p:cNvSpPr/>
          <p:nvPr/>
        </p:nvSpPr>
        <p:spPr>
          <a:xfrm rot="16200000">
            <a:off x="1515585" y="3209248"/>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0" name="Straight Connector 29"/>
          <p:cNvCxnSpPr/>
          <p:nvPr/>
        </p:nvCxnSpPr>
        <p:spPr>
          <a:xfrm>
            <a:off x="974626" y="3742806"/>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857369" y="2933568"/>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855189" y="2890793"/>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269978" y="3267134"/>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p:cNvSpPr/>
          <p:nvPr/>
        </p:nvSpPr>
        <p:spPr>
          <a:xfrm>
            <a:off x="1805301" y="3901252"/>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p:cNvSpPr/>
          <p:nvPr/>
        </p:nvSpPr>
        <p:spPr>
          <a:xfrm>
            <a:off x="1934076" y="3833162"/>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p:cNvSpPr/>
          <p:nvPr/>
        </p:nvSpPr>
        <p:spPr>
          <a:xfrm>
            <a:off x="2053202" y="3775867"/>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be 36"/>
          <p:cNvSpPr/>
          <p:nvPr/>
        </p:nvSpPr>
        <p:spPr>
          <a:xfrm>
            <a:off x="2523838" y="3501919"/>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2652613" y="3433829"/>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p:cNvSpPr/>
          <p:nvPr/>
        </p:nvSpPr>
        <p:spPr>
          <a:xfrm>
            <a:off x="2771739" y="3376534"/>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79301" y="4325659"/>
            <a:ext cx="1920240" cy="1188720"/>
          </a:xfrm>
          <a:prstGeom prst="rect">
            <a:avLst/>
          </a:prstGeom>
          <a:pattFill prst="lgConfetti">
            <a:fgClr>
              <a:schemeClr val="tx1">
                <a:lumMod val="65000"/>
                <a:lumOff val="35000"/>
              </a:schemeClr>
            </a:fgClr>
            <a:bgClr>
              <a:schemeClr val="tx1">
                <a:lumMod val="85000"/>
                <a:lumOff val="15000"/>
              </a:schemeClr>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Feather Spiral Metal - Free vector graphic on Pixabay"/>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310394" flipV="1">
            <a:off x="1937131" y="4579837"/>
            <a:ext cx="45719" cy="510060"/>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sp>
        <p:nvSpPr>
          <p:cNvPr id="42" name="Oval 41"/>
          <p:cNvSpPr/>
          <p:nvPr/>
        </p:nvSpPr>
        <p:spPr>
          <a:xfrm>
            <a:off x="1497504" y="3989001"/>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cxnSp>
        <p:nvCxnSpPr>
          <p:cNvPr id="43" name="Straight Connector 42"/>
          <p:cNvCxnSpPr/>
          <p:nvPr/>
        </p:nvCxnSpPr>
        <p:spPr>
          <a:xfrm>
            <a:off x="190550" y="2439889"/>
            <a:ext cx="2651760" cy="0"/>
          </a:xfrm>
          <a:prstGeom prst="line">
            <a:avLst/>
          </a:prstGeom>
          <a:ln w="254000">
            <a:solidFill>
              <a:schemeClr val="tx1">
                <a:lumMod val="50000"/>
                <a:lumOff val="50000"/>
              </a:schemeClr>
            </a:solidFill>
          </a:ln>
          <a:scene3d>
            <a:camera prst="isometricRightUp"/>
            <a:lightRig rig="threePt" dir="t"/>
          </a:scene3d>
          <a:sp3d>
            <a:bevelT w="0" h="234950"/>
          </a:sp3d>
        </p:spPr>
        <p:style>
          <a:lnRef idx="1">
            <a:schemeClr val="accent1"/>
          </a:lnRef>
          <a:fillRef idx="0">
            <a:schemeClr val="accent1"/>
          </a:fillRef>
          <a:effectRef idx="0">
            <a:schemeClr val="accent1"/>
          </a:effectRef>
          <a:fontRef idx="minor">
            <a:schemeClr val="tx1"/>
          </a:fontRef>
        </p:style>
      </p:cxnSp>
      <p:pic>
        <p:nvPicPr>
          <p:cNvPr id="44" name="Picture 2" descr="Feather Spiral Metal - Free vector graphic on Pixabay"/>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096695" flipV="1">
            <a:off x="1015460" y="2824725"/>
            <a:ext cx="45719" cy="356941"/>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p:cNvSpPr/>
          <p:nvPr/>
        </p:nvSpPr>
        <p:spPr>
          <a:xfrm>
            <a:off x="1872470" y="4201051"/>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6" name="Oval 45"/>
          <p:cNvSpPr/>
          <p:nvPr/>
        </p:nvSpPr>
        <p:spPr>
          <a:xfrm>
            <a:off x="2744307" y="3279878"/>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7" name="Oval 46"/>
          <p:cNvSpPr/>
          <p:nvPr/>
        </p:nvSpPr>
        <p:spPr>
          <a:xfrm>
            <a:off x="1849409" y="4616165"/>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8" name="Oval 47"/>
          <p:cNvSpPr/>
          <p:nvPr/>
        </p:nvSpPr>
        <p:spPr>
          <a:xfrm>
            <a:off x="2051798" y="5034468"/>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9" name="Oval 48"/>
          <p:cNvSpPr/>
          <p:nvPr/>
        </p:nvSpPr>
        <p:spPr>
          <a:xfrm>
            <a:off x="1135019" y="3100234"/>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50" name="Rounded Rectangle 49"/>
          <p:cNvSpPr/>
          <p:nvPr/>
        </p:nvSpPr>
        <p:spPr>
          <a:xfrm>
            <a:off x="851840" y="2742559"/>
            <a:ext cx="109728" cy="164592"/>
          </a:xfrm>
          <a:prstGeom prst="roundRect">
            <a:avLst/>
          </a:prstGeom>
          <a:solidFill>
            <a:schemeClr val="bg1"/>
          </a:solidFill>
          <a:ln>
            <a:noFill/>
          </a:ln>
          <a:scene3d>
            <a:camera prst="isometricRightUp"/>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27432" rIns="0" bIns="0" rtlCol="0" anchor="t"/>
          <a:lstStyle/>
          <a:p>
            <a:pPr algn="ctr"/>
            <a:r>
              <a:rPr lang="en-US" sz="300" b="1" dirty="0" smtClean="0">
                <a:solidFill>
                  <a:schemeClr val="tx1"/>
                </a:solidFill>
                <a:latin typeface="Bauhaus 93" panose="04030905020B02020C02" pitchFamily="82" charset="0"/>
              </a:rPr>
              <a:t>I   I</a:t>
            </a:r>
          </a:p>
          <a:p>
            <a:pPr algn="ctr"/>
            <a:r>
              <a:rPr lang="en-US" sz="500" b="1" dirty="0" smtClean="0">
                <a:solidFill>
                  <a:schemeClr val="tx1"/>
                </a:solidFill>
                <a:latin typeface="Bauhaus 93" panose="04030905020B02020C02" pitchFamily="82" charset="0"/>
              </a:rPr>
              <a:t>•</a:t>
            </a:r>
            <a:endParaRPr lang="en-US" sz="500" b="1" dirty="0">
              <a:solidFill>
                <a:schemeClr val="tx1"/>
              </a:solidFill>
              <a:latin typeface="Bauhaus 93" panose="04030905020B02020C02" pitchFamily="82" charset="0"/>
            </a:endParaRPr>
          </a:p>
        </p:txBody>
      </p:sp>
      <p:pic>
        <p:nvPicPr>
          <p:cNvPr id="51" name="Picture 2" descr="Feather Spiral Metal - Free vector graphic on Pixabay"/>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41446" flipV="1">
            <a:off x="2331846" y="1989747"/>
            <a:ext cx="45719" cy="356941"/>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p:nvPr/>
        </p:nvCxnSpPr>
        <p:spPr>
          <a:xfrm>
            <a:off x="2283741" y="2429799"/>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3427889" y="3293837"/>
            <a:ext cx="148556" cy="457608"/>
            <a:chOff x="8427715" y="2953075"/>
            <a:chExt cx="148556" cy="457608"/>
          </a:xfrm>
        </p:grpSpPr>
        <p:sp>
          <p:nvSpPr>
            <p:cNvPr id="54" name="Google Shape;794;p18"/>
            <p:cNvSpPr/>
            <p:nvPr/>
          </p:nvSpPr>
          <p:spPr>
            <a:xfrm>
              <a:off x="8427715" y="3086411"/>
              <a:ext cx="148556" cy="324272"/>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95;p18"/>
            <p:cNvSpPr/>
            <p:nvPr/>
          </p:nvSpPr>
          <p:spPr>
            <a:xfrm>
              <a:off x="8448587" y="2953075"/>
              <a:ext cx="106863" cy="20595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 name="Google Shape;796;p18"/>
          <p:cNvSpPr/>
          <p:nvPr/>
        </p:nvSpPr>
        <p:spPr>
          <a:xfrm>
            <a:off x="3089780" y="4719780"/>
            <a:ext cx="230388" cy="129944"/>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97;p18"/>
          <p:cNvSpPr/>
          <p:nvPr/>
        </p:nvSpPr>
        <p:spPr>
          <a:xfrm>
            <a:off x="3089846" y="4741376"/>
            <a:ext cx="226549" cy="108424"/>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798;p18"/>
          <p:cNvSpPr/>
          <p:nvPr/>
        </p:nvSpPr>
        <p:spPr>
          <a:xfrm>
            <a:off x="3258652" y="4643944"/>
            <a:ext cx="230104" cy="129957"/>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799;p18"/>
          <p:cNvSpPr/>
          <p:nvPr/>
        </p:nvSpPr>
        <p:spPr>
          <a:xfrm>
            <a:off x="3258338" y="4665538"/>
            <a:ext cx="226549" cy="108363"/>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800;p18"/>
          <p:cNvSpPr/>
          <p:nvPr/>
        </p:nvSpPr>
        <p:spPr>
          <a:xfrm>
            <a:off x="3151622" y="3802789"/>
            <a:ext cx="337014" cy="953211"/>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801;p18"/>
          <p:cNvSpPr/>
          <p:nvPr/>
        </p:nvSpPr>
        <p:spPr>
          <a:xfrm>
            <a:off x="3201097" y="3020415"/>
            <a:ext cx="244333" cy="392669"/>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802;p18"/>
          <p:cNvSpPr/>
          <p:nvPr/>
        </p:nvSpPr>
        <p:spPr>
          <a:xfrm>
            <a:off x="3149141" y="3298509"/>
            <a:ext cx="376179" cy="624183"/>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805;p18"/>
          <p:cNvSpPr/>
          <p:nvPr/>
        </p:nvSpPr>
        <p:spPr>
          <a:xfrm>
            <a:off x="3200496" y="3003195"/>
            <a:ext cx="237163" cy="262204"/>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Arc 63"/>
          <p:cNvSpPr/>
          <p:nvPr/>
        </p:nvSpPr>
        <p:spPr>
          <a:xfrm rot="12715394">
            <a:off x="3192611" y="4752724"/>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rot="12746411">
            <a:off x="3354291" y="4682674"/>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rot="3278552">
            <a:off x="3191745" y="4722983"/>
            <a:ext cx="139254" cy="107477"/>
          </a:xfrm>
          <a:prstGeom prst="arc">
            <a:avLst>
              <a:gd name="adj1" fmla="val 16702300"/>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7" name="Arc 66"/>
          <p:cNvSpPr/>
          <p:nvPr/>
        </p:nvSpPr>
        <p:spPr>
          <a:xfrm rot="3278552">
            <a:off x="3351370" y="4648546"/>
            <a:ext cx="139254" cy="107477"/>
          </a:xfrm>
          <a:prstGeom prst="arc">
            <a:avLst>
              <a:gd name="adj1" fmla="val 17066834"/>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8" name="Rectangle 67"/>
          <p:cNvSpPr/>
          <p:nvPr/>
        </p:nvSpPr>
        <p:spPr>
          <a:xfrm>
            <a:off x="2222706" y="1995724"/>
            <a:ext cx="144016" cy="36576"/>
          </a:xfrm>
          <a:prstGeom prst="rect">
            <a:avLst/>
          </a:prstGeom>
          <a:solidFill>
            <a:schemeClr val="bg1">
              <a:lumMod val="7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1334434" y="3150212"/>
            <a:ext cx="543424" cy="603995"/>
            <a:chOff x="4082772" y="3373907"/>
            <a:chExt cx="543424" cy="603995"/>
          </a:xfrm>
        </p:grpSpPr>
        <p:sp>
          <p:nvSpPr>
            <p:cNvPr id="70" name="Rectangle 69"/>
            <p:cNvSpPr/>
            <p:nvPr/>
          </p:nvSpPr>
          <p:spPr>
            <a:xfrm>
              <a:off x="4394817" y="3373907"/>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239007" y="3461001"/>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082772" y="3551182"/>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085596" y="3694778"/>
              <a:ext cx="227466" cy="155988"/>
            </a:xfrm>
            <a:prstGeom prst="rect">
              <a:avLst/>
            </a:prstGeom>
            <a:scene3d>
              <a:camera prst="orthographicFront">
                <a:rot lat="2400000" lon="0" rev="0"/>
              </a:camera>
              <a:lightRig rig="threePt" dir="t"/>
            </a:scene3d>
            <a:sp3d prstMaterial="metal">
              <a:bevelT w="0" h="0"/>
              <a:bevelB w="0" h="0"/>
            </a:sp3d>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244129" y="3604500"/>
              <a:ext cx="227466" cy="155988"/>
            </a:xfrm>
            <a:prstGeom prst="rect">
              <a:avLst/>
            </a:prstGeom>
            <a:scene3d>
              <a:camera prst="orthographicFront">
                <a:rot lat="2400000" lon="0" rev="0"/>
              </a:camera>
              <a:lightRig rig="threePt" dir="t"/>
            </a:scene3d>
            <a:sp3d prstMaterial="metal">
              <a:bevelT w="0" h="0"/>
              <a:bevelB w="0" h="0"/>
            </a:sp3d>
          </p:spPr>
        </p:pic>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398730" y="3522904"/>
              <a:ext cx="227466" cy="155988"/>
            </a:xfrm>
            <a:prstGeom prst="rect">
              <a:avLst/>
            </a:prstGeom>
            <a:scene3d>
              <a:camera prst="orthographicFront">
                <a:rot lat="2400000" lon="0" rev="0"/>
              </a:camera>
              <a:lightRig rig="threePt" dir="t"/>
            </a:scene3d>
            <a:sp3d prstMaterial="metal">
              <a:bevelT w="0" h="0"/>
              <a:bevelB w="0" h="0"/>
            </a:sp3d>
          </p:spPr>
        </p:pic>
      </p:grpSp>
      <p:sp>
        <p:nvSpPr>
          <p:cNvPr id="76" name="Oval 75"/>
          <p:cNvSpPr/>
          <p:nvPr/>
        </p:nvSpPr>
        <p:spPr>
          <a:xfrm>
            <a:off x="2269480" y="2033747"/>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294714" y="2019562"/>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2315306" y="2005975"/>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2339674" y="1995860"/>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1813719" y="2863276"/>
            <a:ext cx="718650" cy="434068"/>
            <a:chOff x="4416379" y="3976246"/>
            <a:chExt cx="718650" cy="434068"/>
          </a:xfrm>
        </p:grpSpPr>
        <p:sp>
          <p:nvSpPr>
            <p:cNvPr id="81" name="Rectangle 80"/>
            <p:cNvSpPr/>
            <p:nvPr/>
          </p:nvSpPr>
          <p:spPr>
            <a:xfrm>
              <a:off x="4735134" y="3976246"/>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629951" y="403674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523165" y="409723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4815109" y="402351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09926" y="4084008"/>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603140" y="414450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894445" y="406673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89262" y="412723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682476" y="418772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4970437" y="410821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862600" y="416871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4758468" y="422920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4416379" y="415667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497002" y="420288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576977" y="4248219"/>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651682" y="429144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8879" y="4188547"/>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8"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1364" y="412649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9"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8465" y="406487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0"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8677" y="400885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1"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5041" y="42361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2"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0840" y="417712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3"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4047" y="411440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4"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3885" y="405510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5"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3478" y="427841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6"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3995" y="421578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7"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6223" y="415882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8"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958" y="40967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9"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0935" y="432299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10"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9683" y="425938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grpSp>
      <p:sp>
        <p:nvSpPr>
          <p:cNvPr id="111" name="Trapezoid 254"/>
          <p:cNvSpPr/>
          <p:nvPr/>
        </p:nvSpPr>
        <p:spPr>
          <a:xfrm>
            <a:off x="2070469" y="2912049"/>
            <a:ext cx="1069975" cy="817859"/>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27015 w 1015207"/>
              <a:gd name="connsiteY0" fmla="*/ 559236 h 559236"/>
              <a:gd name="connsiteX1" fmla="*/ 0 w 1015207"/>
              <a:gd name="connsiteY1" fmla="*/ 338709 h 559236"/>
              <a:gd name="connsiteX2" fmla="*/ 492516 w 1015207"/>
              <a:gd name="connsiteY2" fmla="*/ 0 h 559236"/>
              <a:gd name="connsiteX3" fmla="*/ 618726 w 1015207"/>
              <a:gd name="connsiteY3" fmla="*/ 19770 h 559236"/>
              <a:gd name="connsiteX4" fmla="*/ 1015207 w 1015207"/>
              <a:gd name="connsiteY4" fmla="*/ 557589 h 559236"/>
              <a:gd name="connsiteX5" fmla="*/ 327015 w 1015207"/>
              <a:gd name="connsiteY5" fmla="*/ 559236 h 559236"/>
              <a:gd name="connsiteX0" fmla="*/ 369877 w 1058069"/>
              <a:gd name="connsiteY0" fmla="*/ 559236 h 559236"/>
              <a:gd name="connsiteX1" fmla="*/ 0 w 1058069"/>
              <a:gd name="connsiteY1" fmla="*/ 346946 h 559236"/>
              <a:gd name="connsiteX2" fmla="*/ 535378 w 1058069"/>
              <a:gd name="connsiteY2" fmla="*/ 0 h 559236"/>
              <a:gd name="connsiteX3" fmla="*/ 661588 w 1058069"/>
              <a:gd name="connsiteY3" fmla="*/ 19770 h 559236"/>
              <a:gd name="connsiteX4" fmla="*/ 1058069 w 1058069"/>
              <a:gd name="connsiteY4" fmla="*/ 557589 h 559236"/>
              <a:gd name="connsiteX5" fmla="*/ 369877 w 1058069"/>
              <a:gd name="connsiteY5" fmla="*/ 559236 h 559236"/>
              <a:gd name="connsiteX0" fmla="*/ 353208 w 1041400"/>
              <a:gd name="connsiteY0" fmla="*/ 559236 h 559236"/>
              <a:gd name="connsiteX1" fmla="*/ 0 w 1041400"/>
              <a:gd name="connsiteY1" fmla="*/ 338709 h 559236"/>
              <a:gd name="connsiteX2" fmla="*/ 518709 w 1041400"/>
              <a:gd name="connsiteY2" fmla="*/ 0 h 559236"/>
              <a:gd name="connsiteX3" fmla="*/ 644919 w 1041400"/>
              <a:gd name="connsiteY3" fmla="*/ 19770 h 559236"/>
              <a:gd name="connsiteX4" fmla="*/ 1041400 w 1041400"/>
              <a:gd name="connsiteY4" fmla="*/ 557589 h 559236"/>
              <a:gd name="connsiteX5" fmla="*/ 353208 w 1041400"/>
              <a:gd name="connsiteY5" fmla="*/ 559236 h 559236"/>
              <a:gd name="connsiteX0" fmla="*/ 365114 w 1053306"/>
              <a:gd name="connsiteY0" fmla="*/ 559236 h 559236"/>
              <a:gd name="connsiteX1" fmla="*/ 0 w 1053306"/>
              <a:gd name="connsiteY1" fmla="*/ 338709 h 559236"/>
              <a:gd name="connsiteX2" fmla="*/ 530615 w 1053306"/>
              <a:gd name="connsiteY2" fmla="*/ 0 h 559236"/>
              <a:gd name="connsiteX3" fmla="*/ 656825 w 1053306"/>
              <a:gd name="connsiteY3" fmla="*/ 19770 h 559236"/>
              <a:gd name="connsiteX4" fmla="*/ 1053306 w 1053306"/>
              <a:gd name="connsiteY4" fmla="*/ 557589 h 559236"/>
              <a:gd name="connsiteX5" fmla="*/ 365114 w 1053306"/>
              <a:gd name="connsiteY5" fmla="*/ 559236 h 559236"/>
              <a:gd name="connsiteX0" fmla="*/ 365114 w 1053306"/>
              <a:gd name="connsiteY0" fmla="*/ 564178 h 564178"/>
              <a:gd name="connsiteX1" fmla="*/ 0 w 1053306"/>
              <a:gd name="connsiteY1" fmla="*/ 338709 h 564178"/>
              <a:gd name="connsiteX2" fmla="*/ 530615 w 1053306"/>
              <a:gd name="connsiteY2" fmla="*/ 0 h 564178"/>
              <a:gd name="connsiteX3" fmla="*/ 656825 w 1053306"/>
              <a:gd name="connsiteY3" fmla="*/ 19770 h 564178"/>
              <a:gd name="connsiteX4" fmla="*/ 1053306 w 1053306"/>
              <a:gd name="connsiteY4" fmla="*/ 557589 h 564178"/>
              <a:gd name="connsiteX5" fmla="*/ 365114 w 1053306"/>
              <a:gd name="connsiteY5" fmla="*/ 564178 h 564178"/>
              <a:gd name="connsiteX0" fmla="*/ 365114 w 1058068"/>
              <a:gd name="connsiteY0" fmla="*/ 564178 h 569121"/>
              <a:gd name="connsiteX1" fmla="*/ 0 w 1058068"/>
              <a:gd name="connsiteY1" fmla="*/ 338709 h 569121"/>
              <a:gd name="connsiteX2" fmla="*/ 530615 w 1058068"/>
              <a:gd name="connsiteY2" fmla="*/ 0 h 569121"/>
              <a:gd name="connsiteX3" fmla="*/ 656825 w 1058068"/>
              <a:gd name="connsiteY3" fmla="*/ 19770 h 569121"/>
              <a:gd name="connsiteX4" fmla="*/ 1058068 w 1058068"/>
              <a:gd name="connsiteY4" fmla="*/ 569121 h 569121"/>
              <a:gd name="connsiteX5" fmla="*/ 365114 w 1058068"/>
              <a:gd name="connsiteY5" fmla="*/ 564178 h 569121"/>
              <a:gd name="connsiteX0" fmla="*/ 365114 w 1069975"/>
              <a:gd name="connsiteY0" fmla="*/ 564178 h 565826"/>
              <a:gd name="connsiteX1" fmla="*/ 0 w 1069975"/>
              <a:gd name="connsiteY1" fmla="*/ 338709 h 565826"/>
              <a:gd name="connsiteX2" fmla="*/ 530615 w 1069975"/>
              <a:gd name="connsiteY2" fmla="*/ 0 h 565826"/>
              <a:gd name="connsiteX3" fmla="*/ 656825 w 1069975"/>
              <a:gd name="connsiteY3" fmla="*/ 19770 h 565826"/>
              <a:gd name="connsiteX4" fmla="*/ 1069975 w 1069975"/>
              <a:gd name="connsiteY4" fmla="*/ 565826 h 565826"/>
              <a:gd name="connsiteX5" fmla="*/ 365114 w 1069975"/>
              <a:gd name="connsiteY5"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90186 w 1069975"/>
              <a:gd name="connsiteY3" fmla="*/ 18442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1065 h 565826"/>
              <a:gd name="connsiteX4" fmla="*/ 656825 w 1069975"/>
              <a:gd name="connsiteY4" fmla="*/ 19770 h 565826"/>
              <a:gd name="connsiteX5" fmla="*/ 1069975 w 1069975"/>
              <a:gd name="connsiteY5" fmla="*/ 565826 h 565826"/>
              <a:gd name="connsiteX6" fmla="*/ 365114 w 1069975"/>
              <a:gd name="connsiteY6" fmla="*/ 564178 h 5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975" h="565826">
                <a:moveTo>
                  <a:pt x="365114" y="564178"/>
                </a:moveTo>
                <a:cubicBezTo>
                  <a:pt x="262458" y="507693"/>
                  <a:pt x="66935" y="383662"/>
                  <a:pt x="0" y="338709"/>
                </a:cubicBezTo>
                <a:lnTo>
                  <a:pt x="530615" y="0"/>
                </a:lnTo>
                <a:cubicBezTo>
                  <a:pt x="551266" y="3402"/>
                  <a:pt x="564204" y="9507"/>
                  <a:pt x="584855" y="11065"/>
                </a:cubicBezTo>
                <a:cubicBezTo>
                  <a:pt x="608845" y="20730"/>
                  <a:pt x="632835" y="17483"/>
                  <a:pt x="656825" y="19770"/>
                </a:cubicBezTo>
                <a:lnTo>
                  <a:pt x="1069975" y="565826"/>
                </a:lnTo>
                <a:lnTo>
                  <a:pt x="365114" y="56417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rapezoid 254"/>
          <p:cNvSpPr/>
          <p:nvPr/>
        </p:nvSpPr>
        <p:spPr>
          <a:xfrm>
            <a:off x="1351497" y="3223820"/>
            <a:ext cx="1050966" cy="909216"/>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19871 w 1015207"/>
              <a:gd name="connsiteY0" fmla="*/ 587242 h 597128"/>
              <a:gd name="connsiteX1" fmla="*/ 0 w 1015207"/>
              <a:gd name="connsiteY1" fmla="*/ 378248 h 597128"/>
              <a:gd name="connsiteX2" fmla="*/ 254391 w 1015207"/>
              <a:gd name="connsiteY2" fmla="*/ 0 h 597128"/>
              <a:gd name="connsiteX3" fmla="*/ 618726 w 1015207"/>
              <a:gd name="connsiteY3" fmla="*/ 59309 h 597128"/>
              <a:gd name="connsiteX4" fmla="*/ 1015207 w 1015207"/>
              <a:gd name="connsiteY4" fmla="*/ 597128 h 597128"/>
              <a:gd name="connsiteX5" fmla="*/ 319871 w 1015207"/>
              <a:gd name="connsiteY5" fmla="*/ 587242 h 597128"/>
              <a:gd name="connsiteX0" fmla="*/ 319871 w 1015207"/>
              <a:gd name="connsiteY0" fmla="*/ 597125 h 607011"/>
              <a:gd name="connsiteX1" fmla="*/ 0 w 1015207"/>
              <a:gd name="connsiteY1" fmla="*/ 388131 h 607011"/>
              <a:gd name="connsiteX2" fmla="*/ 254391 w 1015207"/>
              <a:gd name="connsiteY2" fmla="*/ 9883 h 607011"/>
              <a:gd name="connsiteX3" fmla="*/ 887808 w 1015207"/>
              <a:gd name="connsiteY3" fmla="*/ 0 h 607011"/>
              <a:gd name="connsiteX4" fmla="*/ 1015207 w 1015207"/>
              <a:gd name="connsiteY4" fmla="*/ 607011 h 607011"/>
              <a:gd name="connsiteX5" fmla="*/ 319871 w 1015207"/>
              <a:gd name="connsiteY5" fmla="*/ 597125 h 607011"/>
              <a:gd name="connsiteX0" fmla="*/ 319871 w 1015207"/>
              <a:gd name="connsiteY0" fmla="*/ 620191 h 630077"/>
              <a:gd name="connsiteX1" fmla="*/ 0 w 1015207"/>
              <a:gd name="connsiteY1" fmla="*/ 411197 h 630077"/>
              <a:gd name="connsiteX2" fmla="*/ 287728 w 1015207"/>
              <a:gd name="connsiteY2" fmla="*/ 0 h 630077"/>
              <a:gd name="connsiteX3" fmla="*/ 887808 w 1015207"/>
              <a:gd name="connsiteY3" fmla="*/ 23066 h 630077"/>
              <a:gd name="connsiteX4" fmla="*/ 1015207 w 1015207"/>
              <a:gd name="connsiteY4" fmla="*/ 630077 h 630077"/>
              <a:gd name="connsiteX5" fmla="*/ 319871 w 1015207"/>
              <a:gd name="connsiteY5" fmla="*/ 620191 h 630077"/>
              <a:gd name="connsiteX0" fmla="*/ 319871 w 1018776"/>
              <a:gd name="connsiteY0" fmla="*/ 663023 h 672909"/>
              <a:gd name="connsiteX1" fmla="*/ 0 w 1018776"/>
              <a:gd name="connsiteY1" fmla="*/ 454029 h 672909"/>
              <a:gd name="connsiteX2" fmla="*/ 287728 w 1018776"/>
              <a:gd name="connsiteY2" fmla="*/ 42832 h 672909"/>
              <a:gd name="connsiteX3" fmla="*/ 1018776 w 1018776"/>
              <a:gd name="connsiteY3" fmla="*/ 0 h 672909"/>
              <a:gd name="connsiteX4" fmla="*/ 1015207 w 1018776"/>
              <a:gd name="connsiteY4" fmla="*/ 672909 h 672909"/>
              <a:gd name="connsiteX5" fmla="*/ 319871 w 1018776"/>
              <a:gd name="connsiteY5" fmla="*/ 663023 h 672909"/>
              <a:gd name="connsiteX0" fmla="*/ 319871 w 1015323"/>
              <a:gd name="connsiteY0" fmla="*/ 636664 h 646550"/>
              <a:gd name="connsiteX1" fmla="*/ 0 w 1015323"/>
              <a:gd name="connsiteY1" fmla="*/ 427670 h 646550"/>
              <a:gd name="connsiteX2" fmla="*/ 287728 w 1015323"/>
              <a:gd name="connsiteY2" fmla="*/ 16473 h 646550"/>
              <a:gd name="connsiteX3" fmla="*/ 1009251 w 1015323"/>
              <a:gd name="connsiteY3" fmla="*/ 0 h 646550"/>
              <a:gd name="connsiteX4" fmla="*/ 1015207 w 1015323"/>
              <a:gd name="connsiteY4" fmla="*/ 646550 h 646550"/>
              <a:gd name="connsiteX5" fmla="*/ 319871 w 1015323"/>
              <a:gd name="connsiteY5" fmla="*/ 636664 h 646550"/>
              <a:gd name="connsiteX0" fmla="*/ 319871 w 1015241"/>
              <a:gd name="connsiteY0" fmla="*/ 625132 h 635018"/>
              <a:gd name="connsiteX1" fmla="*/ 0 w 1015241"/>
              <a:gd name="connsiteY1" fmla="*/ 416138 h 635018"/>
              <a:gd name="connsiteX2" fmla="*/ 287728 w 1015241"/>
              <a:gd name="connsiteY2" fmla="*/ 4941 h 635018"/>
              <a:gd name="connsiteX3" fmla="*/ 987820 w 1015241"/>
              <a:gd name="connsiteY3" fmla="*/ 0 h 635018"/>
              <a:gd name="connsiteX4" fmla="*/ 1015207 w 1015241"/>
              <a:gd name="connsiteY4" fmla="*/ 635018 h 635018"/>
              <a:gd name="connsiteX5" fmla="*/ 319871 w 1015241"/>
              <a:gd name="connsiteY5" fmla="*/ 625132 h 635018"/>
              <a:gd name="connsiteX0" fmla="*/ 319871 w 1015241"/>
              <a:gd name="connsiteY0" fmla="*/ 646550 h 656436"/>
              <a:gd name="connsiteX1" fmla="*/ 0 w 1015241"/>
              <a:gd name="connsiteY1" fmla="*/ 437556 h 656436"/>
              <a:gd name="connsiteX2" fmla="*/ 304397 w 1015241"/>
              <a:gd name="connsiteY2" fmla="*/ 0 h 656436"/>
              <a:gd name="connsiteX3" fmla="*/ 987820 w 1015241"/>
              <a:gd name="connsiteY3" fmla="*/ 21418 h 656436"/>
              <a:gd name="connsiteX4" fmla="*/ 1015207 w 1015241"/>
              <a:gd name="connsiteY4" fmla="*/ 656436 h 656436"/>
              <a:gd name="connsiteX5" fmla="*/ 319871 w 1015241"/>
              <a:gd name="connsiteY5" fmla="*/ 646550 h 656436"/>
              <a:gd name="connsiteX0" fmla="*/ 319871 w 1015241"/>
              <a:gd name="connsiteY0" fmla="*/ 638313 h 648199"/>
              <a:gd name="connsiteX1" fmla="*/ 0 w 1015241"/>
              <a:gd name="connsiteY1" fmla="*/ 429319 h 648199"/>
              <a:gd name="connsiteX2" fmla="*/ 304397 w 1015241"/>
              <a:gd name="connsiteY2" fmla="*/ 0 h 648199"/>
              <a:gd name="connsiteX3" fmla="*/ 987820 w 1015241"/>
              <a:gd name="connsiteY3" fmla="*/ 13181 h 648199"/>
              <a:gd name="connsiteX4" fmla="*/ 1015207 w 1015241"/>
              <a:gd name="connsiteY4" fmla="*/ 648199 h 648199"/>
              <a:gd name="connsiteX5" fmla="*/ 319871 w 1015241"/>
              <a:gd name="connsiteY5" fmla="*/ 638313 h 648199"/>
              <a:gd name="connsiteX0" fmla="*/ 319871 w 1015237"/>
              <a:gd name="connsiteY0" fmla="*/ 638313 h 648199"/>
              <a:gd name="connsiteX1" fmla="*/ 0 w 1015237"/>
              <a:gd name="connsiteY1" fmla="*/ 429319 h 648199"/>
              <a:gd name="connsiteX2" fmla="*/ 304397 w 1015237"/>
              <a:gd name="connsiteY2" fmla="*/ 0 h 648199"/>
              <a:gd name="connsiteX3" fmla="*/ 983057 w 1015237"/>
              <a:gd name="connsiteY3" fmla="*/ 1 h 648199"/>
              <a:gd name="connsiteX4" fmla="*/ 1015207 w 1015237"/>
              <a:gd name="connsiteY4" fmla="*/ 648199 h 648199"/>
              <a:gd name="connsiteX5" fmla="*/ 319871 w 1015237"/>
              <a:gd name="connsiteY5" fmla="*/ 638313 h 648199"/>
              <a:gd name="connsiteX0" fmla="*/ 319871 w 1015252"/>
              <a:gd name="connsiteY0" fmla="*/ 638313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319871 w 1015252"/>
              <a:gd name="connsiteY5" fmla="*/ 638313 h 648199"/>
              <a:gd name="connsiteX0" fmla="*/ 305584 w 1015252"/>
              <a:gd name="connsiteY0" fmla="*/ 667968 h 667968"/>
              <a:gd name="connsiteX1" fmla="*/ 0 w 1015252"/>
              <a:gd name="connsiteY1" fmla="*/ 429319 h 667968"/>
              <a:gd name="connsiteX2" fmla="*/ 304397 w 1015252"/>
              <a:gd name="connsiteY2" fmla="*/ 0 h 667968"/>
              <a:gd name="connsiteX3" fmla="*/ 983057 w 1015252"/>
              <a:gd name="connsiteY3" fmla="*/ 1 h 667968"/>
              <a:gd name="connsiteX4" fmla="*/ 1015207 w 1015252"/>
              <a:gd name="connsiteY4" fmla="*/ 648199 h 667968"/>
              <a:gd name="connsiteX5" fmla="*/ 305584 w 1015252"/>
              <a:gd name="connsiteY5" fmla="*/ 667968 h 667968"/>
              <a:gd name="connsiteX0" fmla="*/ 288915 w 1015252"/>
              <a:gd name="connsiteY0" fmla="*/ 659731 h 659731"/>
              <a:gd name="connsiteX1" fmla="*/ 0 w 1015252"/>
              <a:gd name="connsiteY1" fmla="*/ 429319 h 659731"/>
              <a:gd name="connsiteX2" fmla="*/ 304397 w 1015252"/>
              <a:gd name="connsiteY2" fmla="*/ 0 h 659731"/>
              <a:gd name="connsiteX3" fmla="*/ 983057 w 1015252"/>
              <a:gd name="connsiteY3" fmla="*/ 1 h 659731"/>
              <a:gd name="connsiteX4" fmla="*/ 1015207 w 1015252"/>
              <a:gd name="connsiteY4" fmla="*/ 648199 h 659731"/>
              <a:gd name="connsiteX5" fmla="*/ 288915 w 1015252"/>
              <a:gd name="connsiteY5" fmla="*/ 659731 h 659731"/>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307965 w 1050970"/>
              <a:gd name="connsiteY0" fmla="*/ 644904 h 648199"/>
              <a:gd name="connsiteX1" fmla="*/ 0 w 1050970"/>
              <a:gd name="connsiteY1" fmla="*/ 442499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07965 w 1050970"/>
              <a:gd name="connsiteY0" fmla="*/ 644904 h 648199"/>
              <a:gd name="connsiteX1" fmla="*/ 0 w 1050970"/>
              <a:gd name="connsiteY1" fmla="*/ 430966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27015 w 1050970"/>
              <a:gd name="connsiteY0" fmla="*/ 654789 h 654789"/>
              <a:gd name="connsiteX1" fmla="*/ 0 w 1050970"/>
              <a:gd name="connsiteY1" fmla="*/ 430966 h 654789"/>
              <a:gd name="connsiteX2" fmla="*/ 340115 w 1050970"/>
              <a:gd name="connsiteY2" fmla="*/ 0 h 654789"/>
              <a:gd name="connsiteX3" fmla="*/ 1018775 w 1050970"/>
              <a:gd name="connsiteY3" fmla="*/ 1 h 654789"/>
              <a:gd name="connsiteX4" fmla="*/ 1050925 w 1050970"/>
              <a:gd name="connsiteY4" fmla="*/ 648199 h 654789"/>
              <a:gd name="connsiteX5" fmla="*/ 327015 w 1050970"/>
              <a:gd name="connsiteY5" fmla="*/ 654789 h 654789"/>
              <a:gd name="connsiteX0" fmla="*/ 331778 w 1055733"/>
              <a:gd name="connsiteY0" fmla="*/ 654789 h 654789"/>
              <a:gd name="connsiteX1" fmla="*/ 0 w 1055733"/>
              <a:gd name="connsiteY1" fmla="*/ 424376 h 654789"/>
              <a:gd name="connsiteX2" fmla="*/ 344878 w 1055733"/>
              <a:gd name="connsiteY2" fmla="*/ 0 h 654789"/>
              <a:gd name="connsiteX3" fmla="*/ 1023538 w 1055733"/>
              <a:gd name="connsiteY3" fmla="*/ 1 h 654789"/>
              <a:gd name="connsiteX4" fmla="*/ 1055688 w 1055733"/>
              <a:gd name="connsiteY4" fmla="*/ 648199 h 654789"/>
              <a:gd name="connsiteX5" fmla="*/ 331778 w 1055733"/>
              <a:gd name="connsiteY5" fmla="*/ 654789 h 654789"/>
              <a:gd name="connsiteX0" fmla="*/ 331778 w 1055733"/>
              <a:gd name="connsiteY0" fmla="*/ 654789 h 656436"/>
              <a:gd name="connsiteX1" fmla="*/ 0 w 1055733"/>
              <a:gd name="connsiteY1" fmla="*/ 424376 h 656436"/>
              <a:gd name="connsiteX2" fmla="*/ 344878 w 1055733"/>
              <a:gd name="connsiteY2" fmla="*/ 0 h 656436"/>
              <a:gd name="connsiteX3" fmla="*/ 1023538 w 1055733"/>
              <a:gd name="connsiteY3" fmla="*/ 1 h 656436"/>
              <a:gd name="connsiteX4" fmla="*/ 1055688 w 1055733"/>
              <a:gd name="connsiteY4" fmla="*/ 656436 h 656436"/>
              <a:gd name="connsiteX5" fmla="*/ 331778 w 1055733"/>
              <a:gd name="connsiteY5" fmla="*/ 654789 h 656436"/>
              <a:gd name="connsiteX0" fmla="*/ 331778 w 1055733"/>
              <a:gd name="connsiteY0" fmla="*/ 654788 h 656435"/>
              <a:gd name="connsiteX1" fmla="*/ 0 w 1055733"/>
              <a:gd name="connsiteY1" fmla="*/ 424375 h 656435"/>
              <a:gd name="connsiteX2" fmla="*/ 342497 w 1055733"/>
              <a:gd name="connsiteY2" fmla="*/ 3294 h 656435"/>
              <a:gd name="connsiteX3" fmla="*/ 1023538 w 1055733"/>
              <a:gd name="connsiteY3" fmla="*/ 0 h 656435"/>
              <a:gd name="connsiteX4" fmla="*/ 1055688 w 1055733"/>
              <a:gd name="connsiteY4" fmla="*/ 656435 h 656435"/>
              <a:gd name="connsiteX5" fmla="*/ 331778 w 1055733"/>
              <a:gd name="connsiteY5" fmla="*/ 654788 h 656435"/>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3296 h 653141"/>
              <a:gd name="connsiteX4" fmla="*/ 1055688 w 1055733"/>
              <a:gd name="connsiteY4" fmla="*/ 653141 h 653141"/>
              <a:gd name="connsiteX5" fmla="*/ 331778 w 1055733"/>
              <a:gd name="connsiteY5" fmla="*/ 651494 h 653141"/>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1649 h 653141"/>
              <a:gd name="connsiteX4" fmla="*/ 1055688 w 1055733"/>
              <a:gd name="connsiteY4" fmla="*/ 653141 h 653141"/>
              <a:gd name="connsiteX5" fmla="*/ 331778 w 1055733"/>
              <a:gd name="connsiteY5" fmla="*/ 651494 h 653141"/>
              <a:gd name="connsiteX0" fmla="*/ 331778 w 1055733"/>
              <a:gd name="connsiteY0" fmla="*/ 653140 h 654787"/>
              <a:gd name="connsiteX1" fmla="*/ 0 w 1055733"/>
              <a:gd name="connsiteY1" fmla="*/ 422727 h 654787"/>
              <a:gd name="connsiteX2" fmla="*/ 342497 w 1055733"/>
              <a:gd name="connsiteY2" fmla="*/ 1646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0 h 654787"/>
              <a:gd name="connsiteX1" fmla="*/ 0 w 1055733"/>
              <a:gd name="connsiteY1" fmla="*/ 422727 h 654787"/>
              <a:gd name="connsiteX2" fmla="*/ 342497 w 1055733"/>
              <a:gd name="connsiteY2" fmla="*/ 4940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2 h 654789"/>
              <a:gd name="connsiteX1" fmla="*/ 0 w 1055733"/>
              <a:gd name="connsiteY1" fmla="*/ 422729 h 654789"/>
              <a:gd name="connsiteX2" fmla="*/ 344878 w 1055733"/>
              <a:gd name="connsiteY2" fmla="*/ 0 h 654789"/>
              <a:gd name="connsiteX3" fmla="*/ 1023538 w 1055733"/>
              <a:gd name="connsiteY3" fmla="*/ 2 h 654789"/>
              <a:gd name="connsiteX4" fmla="*/ 1055688 w 1055733"/>
              <a:gd name="connsiteY4" fmla="*/ 654789 h 654789"/>
              <a:gd name="connsiteX5" fmla="*/ 331778 w 1055733"/>
              <a:gd name="connsiteY5" fmla="*/ 653142 h 654789"/>
              <a:gd name="connsiteX0" fmla="*/ 324634 w 1048589"/>
              <a:gd name="connsiteY0" fmla="*/ 653142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3142 h 654789"/>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46335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15109 w 1048589"/>
              <a:gd name="connsiteY5" fmla="*/ 646335 h 654789"/>
              <a:gd name="connsiteX0" fmla="*/ 324634 w 1048589"/>
              <a:gd name="connsiteY0" fmla="*/ 651440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1440 h 654789"/>
              <a:gd name="connsiteX0" fmla="*/ 327016 w 1048589"/>
              <a:gd name="connsiteY0" fmla="*/ 649738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7016 w 1048589"/>
              <a:gd name="connsiteY5" fmla="*/ 649738 h 654789"/>
              <a:gd name="connsiteX0" fmla="*/ 327016 w 1050966"/>
              <a:gd name="connsiteY0" fmla="*/ 649738 h 649738"/>
              <a:gd name="connsiteX1" fmla="*/ 0 w 1050966"/>
              <a:gd name="connsiteY1" fmla="*/ 421027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 name="connsiteX0" fmla="*/ 327016 w 1050966"/>
              <a:gd name="connsiteY0" fmla="*/ 649738 h 649738"/>
              <a:gd name="connsiteX1" fmla="*/ 0 w 1050966"/>
              <a:gd name="connsiteY1" fmla="*/ 417624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966" h="649738">
                <a:moveTo>
                  <a:pt x="327016" y="649738"/>
                </a:moveTo>
                <a:lnTo>
                  <a:pt x="0" y="417624"/>
                </a:lnTo>
                <a:lnTo>
                  <a:pt x="337734" y="0"/>
                </a:lnTo>
                <a:lnTo>
                  <a:pt x="1016394" y="2"/>
                </a:lnTo>
                <a:cubicBezTo>
                  <a:pt x="1027110" y="224305"/>
                  <a:pt x="1052115" y="425381"/>
                  <a:pt x="1050925" y="649684"/>
                </a:cubicBezTo>
                <a:lnTo>
                  <a:pt x="327016" y="64973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p:cNvGrpSpPr/>
          <p:nvPr/>
        </p:nvGrpSpPr>
        <p:grpSpPr>
          <a:xfrm>
            <a:off x="2660686" y="3721405"/>
            <a:ext cx="181624" cy="427944"/>
            <a:chOff x="7660512" y="3380643"/>
            <a:chExt cx="181624" cy="427944"/>
          </a:xfrm>
        </p:grpSpPr>
        <p:sp>
          <p:nvSpPr>
            <p:cNvPr id="114" name="Google Shape;1106;p24"/>
            <p:cNvSpPr/>
            <p:nvPr/>
          </p:nvSpPr>
          <p:spPr>
            <a:xfrm flipH="1">
              <a:off x="7660512" y="3539310"/>
              <a:ext cx="168515" cy="269277"/>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07;p24"/>
            <p:cNvSpPr/>
            <p:nvPr/>
          </p:nvSpPr>
          <p:spPr>
            <a:xfrm flipH="1">
              <a:off x="7729686" y="3380643"/>
              <a:ext cx="112450" cy="198402"/>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08;p24"/>
          <p:cNvSpPr/>
          <p:nvPr/>
        </p:nvSpPr>
        <p:spPr>
          <a:xfrm flipH="1">
            <a:off x="2346988" y="5075905"/>
            <a:ext cx="241926" cy="124865"/>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09;p24"/>
          <p:cNvSpPr/>
          <p:nvPr/>
        </p:nvSpPr>
        <p:spPr>
          <a:xfrm flipH="1">
            <a:off x="2346324" y="5096731"/>
            <a:ext cx="238552" cy="104041"/>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10;p24"/>
          <p:cNvSpPr/>
          <p:nvPr/>
        </p:nvSpPr>
        <p:spPr>
          <a:xfrm flipH="1">
            <a:off x="2516658" y="5027387"/>
            <a:ext cx="242573" cy="124807"/>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11;p24"/>
          <p:cNvSpPr/>
          <p:nvPr/>
        </p:nvSpPr>
        <p:spPr>
          <a:xfrm flipH="1">
            <a:off x="2516734" y="5047520"/>
            <a:ext cx="238552" cy="104095"/>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112;p24"/>
          <p:cNvSpPr/>
          <p:nvPr/>
        </p:nvSpPr>
        <p:spPr>
          <a:xfrm flipH="1">
            <a:off x="2419360" y="4210535"/>
            <a:ext cx="349836" cy="902137"/>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113;p24"/>
          <p:cNvSpPr/>
          <p:nvPr/>
        </p:nvSpPr>
        <p:spPr>
          <a:xfrm flipH="1">
            <a:off x="2468443" y="3459509"/>
            <a:ext cx="257796" cy="376043"/>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114;p24"/>
          <p:cNvSpPr/>
          <p:nvPr/>
        </p:nvSpPr>
        <p:spPr>
          <a:xfrm flipH="1">
            <a:off x="2415109" y="3726213"/>
            <a:ext cx="396915" cy="599299"/>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117;p24"/>
          <p:cNvSpPr/>
          <p:nvPr/>
        </p:nvSpPr>
        <p:spPr>
          <a:xfrm flipH="1">
            <a:off x="2468498" y="3442947"/>
            <a:ext cx="249819" cy="251466"/>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6A4E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Arc 123"/>
          <p:cNvSpPr/>
          <p:nvPr/>
        </p:nvSpPr>
        <p:spPr>
          <a:xfrm rot="12467568">
            <a:off x="2461181" y="5106370"/>
            <a:ext cx="152603" cy="88627"/>
          </a:xfrm>
          <a:prstGeom prst="arc">
            <a:avLst>
              <a:gd name="adj1" fmla="val 1694379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5" name="Picture 6" descr="ESD Protected Area Caution Signs | SignsToYou.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04756" y="2569521"/>
            <a:ext cx="283766" cy="20012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126" name="Arc 125"/>
          <p:cNvSpPr/>
          <p:nvPr/>
        </p:nvSpPr>
        <p:spPr>
          <a:xfrm rot="3278552">
            <a:off x="2461091" y="5073405"/>
            <a:ext cx="139254" cy="107477"/>
          </a:xfrm>
          <a:prstGeom prst="arc">
            <a:avLst>
              <a:gd name="adj1" fmla="val 16628123"/>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7" name="Isosceles Triangle 126"/>
          <p:cNvSpPr/>
          <p:nvPr/>
        </p:nvSpPr>
        <p:spPr>
          <a:xfrm rot="20487512" flipV="1">
            <a:off x="2316921" y="2695747"/>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2383082" y="2621433"/>
            <a:ext cx="144015" cy="259217"/>
          </a:xfrm>
          <a:prstGeom prst="roundRect">
            <a:avLst/>
          </a:prstGeom>
          <a:solidFill>
            <a:schemeClr val="bg1"/>
          </a:solidFill>
          <a:ln w="34925" cap="sq">
            <a:solidFill>
              <a:schemeClr val="bg1"/>
            </a:solidFill>
            <a:bevel/>
          </a:ln>
          <a:effectLst>
            <a:softEdge rad="0"/>
          </a:effectLst>
          <a:scene3d>
            <a:camera prst="isometricTopUp">
              <a:rot lat="18600000" lon="17400000" rev="5400000"/>
            </a:camera>
            <a:lightRig rig="harsh" dir="t"/>
          </a:scene3d>
          <a:sp3d extrusionH="38100" contourW="6350" prstMaterial="plastic">
            <a:bevelT w="393700" h="63500"/>
            <a:bevelB w="133350" h="69850" prst="softRound"/>
            <a:contourClr>
              <a:srgbClr val="A6A9B8"/>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Ir</a:t>
            </a:r>
            <a:endParaRPr lang="en-US" dirty="0"/>
          </a:p>
        </p:txBody>
      </p:sp>
      <p:sp>
        <p:nvSpPr>
          <p:cNvPr id="129" name="Isosceles Triangle 128"/>
          <p:cNvSpPr/>
          <p:nvPr/>
        </p:nvSpPr>
        <p:spPr>
          <a:xfrm rot="20487512" flipV="1">
            <a:off x="2202333" y="2748015"/>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2316815" y="2874301"/>
            <a:ext cx="45719" cy="45719"/>
          </a:xfrm>
          <a:prstGeom prst="ellipse">
            <a:avLst/>
          </a:prstGeom>
          <a:solidFill>
            <a:schemeClr val="tx1">
              <a:lumMod val="50000"/>
              <a:lumOff val="50000"/>
            </a:schemeClr>
          </a:solidFill>
          <a:ln w="9525">
            <a:solidFill>
              <a:schemeClr val="bg1">
                <a:lumMod val="75000"/>
              </a:schemeClr>
            </a:solidFill>
          </a:ln>
          <a:scene3d>
            <a:camera prst="isometricLeftDown"/>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a:off x="1126085" y="2895057"/>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132" name="Google Shape;765;p18"/>
          <p:cNvSpPr/>
          <p:nvPr/>
        </p:nvSpPr>
        <p:spPr>
          <a:xfrm>
            <a:off x="1391404" y="3254856"/>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Arc 132"/>
          <p:cNvSpPr/>
          <p:nvPr/>
        </p:nvSpPr>
        <p:spPr>
          <a:xfrm>
            <a:off x="1923250" y="2952850"/>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Rectangle 133"/>
          <p:cNvSpPr/>
          <p:nvPr/>
        </p:nvSpPr>
        <p:spPr>
          <a:xfrm>
            <a:off x="1475278" y="3110127"/>
            <a:ext cx="685800" cy="94416"/>
          </a:xfrm>
          <a:prstGeom prst="rect">
            <a:avLst/>
          </a:prstGeom>
          <a:solidFill>
            <a:schemeClr val="bg1">
              <a:lumMod val="95000"/>
            </a:schemeClr>
          </a:solidFill>
          <a:ln>
            <a:solidFill>
              <a:schemeClr val="bg1"/>
            </a:solidFill>
          </a:ln>
          <a:scene3d>
            <a:camera prst="isometricRightUp"/>
            <a:lightRig rig="harsh" dir="t">
              <a:rot lat="0" lon="0" rev="600000"/>
            </a:lightRig>
          </a:scene3d>
          <a:sp3d extrusionH="25400" prstMaterial="matte">
            <a:bevelT w="0" h="3175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effectLst>
                  <a:innerShdw blurRad="63500" dist="50800" dir="16200000">
                    <a:prstClr val="black">
                      <a:alpha val="50000"/>
                    </a:prstClr>
                  </a:innerShdw>
                </a:effectLst>
                <a:latin typeface="+mj-lt"/>
              </a:rPr>
              <a:t>Ionizer</a:t>
            </a:r>
            <a:endParaRPr lang="en-US" sz="700" b="1" dirty="0">
              <a:solidFill>
                <a:schemeClr val="tx1"/>
              </a:solidFill>
              <a:effectLst>
                <a:innerShdw blurRad="63500" dist="50800" dir="16200000">
                  <a:prstClr val="black">
                    <a:alpha val="50000"/>
                  </a:prstClr>
                </a:innerShdw>
              </a:effectLst>
              <a:latin typeface="+mj-lt"/>
            </a:endParaRPr>
          </a:p>
        </p:txBody>
      </p:sp>
      <p:sp>
        <p:nvSpPr>
          <p:cNvPr id="135" name="Arc 134"/>
          <p:cNvSpPr/>
          <p:nvPr/>
        </p:nvSpPr>
        <p:spPr>
          <a:xfrm>
            <a:off x="1406953" y="3254798"/>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TextBox 135"/>
          <p:cNvSpPr txBox="1"/>
          <p:nvPr/>
        </p:nvSpPr>
        <p:spPr>
          <a:xfrm rot="19776701">
            <a:off x="2265153" y="2835794"/>
            <a:ext cx="399888" cy="169277"/>
          </a:xfrm>
          <a:prstGeom prst="rect">
            <a:avLst/>
          </a:prstGeom>
          <a:noFill/>
          <a:scene3d>
            <a:camera prst="isometricLeftDown"/>
            <a:lightRig rig="threePt" dir="t"/>
          </a:scene3d>
        </p:spPr>
        <p:txBody>
          <a:bodyPr wrap="square" rtlCol="0">
            <a:spAutoFit/>
          </a:bodyPr>
          <a:lstStyle/>
          <a:p>
            <a:r>
              <a:rPr lang="en-US" sz="500" b="1" dirty="0" smtClean="0">
                <a:effectLst>
                  <a:innerShdw blurRad="114300">
                    <a:prstClr val="black"/>
                  </a:innerShdw>
                </a:effectLst>
                <a:latin typeface="+mj-lt"/>
              </a:rPr>
              <a:t>Ionizer</a:t>
            </a:r>
            <a:endParaRPr lang="en-US" sz="500" b="1" dirty="0">
              <a:effectLst>
                <a:innerShdw blurRad="114300">
                  <a:prstClr val="black"/>
                </a:innerShdw>
              </a:effectLst>
              <a:latin typeface="+mj-lt"/>
            </a:endParaRPr>
          </a:p>
        </p:txBody>
      </p:sp>
      <p:grpSp>
        <p:nvGrpSpPr>
          <p:cNvPr id="137" name="Group 136"/>
          <p:cNvGrpSpPr/>
          <p:nvPr/>
        </p:nvGrpSpPr>
        <p:grpSpPr>
          <a:xfrm>
            <a:off x="2779341" y="3373292"/>
            <a:ext cx="515612" cy="380335"/>
            <a:chOff x="7760091" y="3027708"/>
            <a:chExt cx="515612" cy="380335"/>
          </a:xfrm>
        </p:grpSpPr>
        <p:sp>
          <p:nvSpPr>
            <p:cNvPr id="138"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0" name="Picture 139"/>
            <p:cNvPicPr>
              <a:picLocks noChangeAspect="1"/>
            </p:cNvPicPr>
            <p:nvPr/>
          </p:nvPicPr>
          <p:blipFill>
            <a:blip r:embed="rId7"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7760091" y="3152522"/>
              <a:ext cx="223435" cy="215310"/>
            </a:xfrm>
            <a:prstGeom prst="rect">
              <a:avLst/>
            </a:prstGeom>
            <a:noFill/>
            <a:scene3d>
              <a:camera prst="orthographicFront"/>
              <a:lightRig rig="threePt" dir="t"/>
            </a:scene3d>
            <a:sp3d prstMaterial="matte"/>
          </p:spPr>
        </p:pic>
      </p:grpSp>
      <p:grpSp>
        <p:nvGrpSpPr>
          <p:cNvPr id="141" name="Group 140"/>
          <p:cNvGrpSpPr/>
          <p:nvPr/>
        </p:nvGrpSpPr>
        <p:grpSpPr>
          <a:xfrm>
            <a:off x="2029143" y="3821852"/>
            <a:ext cx="519792" cy="380335"/>
            <a:chOff x="7028969" y="3481090"/>
            <a:chExt cx="519792" cy="380335"/>
          </a:xfrm>
        </p:grpSpPr>
        <p:grpSp>
          <p:nvGrpSpPr>
            <p:cNvPr id="142" name="Group 141"/>
            <p:cNvGrpSpPr/>
            <p:nvPr/>
          </p:nvGrpSpPr>
          <p:grpSpPr>
            <a:xfrm>
              <a:off x="7054267" y="3481090"/>
              <a:ext cx="494494" cy="380335"/>
              <a:chOff x="7781209" y="3027708"/>
              <a:chExt cx="494494" cy="380335"/>
            </a:xfrm>
          </p:grpSpPr>
          <p:sp>
            <p:nvSpPr>
              <p:cNvPr id="144"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43" name="Picture 142"/>
            <p:cNvPicPr>
              <a:picLocks noChangeAspect="1"/>
            </p:cNvPicPr>
            <p:nvPr/>
          </p:nvPicPr>
          <p:blipFill>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artisticPlasticWrap/>
                      </a14:imgEffect>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028969" y="3602114"/>
              <a:ext cx="232554" cy="224098"/>
            </a:xfrm>
            <a:prstGeom prst="rect">
              <a:avLst/>
            </a:prstGeom>
            <a:noFill/>
          </p:spPr>
        </p:pic>
      </p:grpSp>
      <p:sp>
        <p:nvSpPr>
          <p:cNvPr id="146" name="Oval 145"/>
          <p:cNvSpPr/>
          <p:nvPr/>
        </p:nvSpPr>
        <p:spPr>
          <a:xfrm>
            <a:off x="2545089" y="3924205"/>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7" name="Oval 146"/>
          <p:cNvSpPr/>
          <p:nvPr/>
        </p:nvSpPr>
        <p:spPr>
          <a:xfrm>
            <a:off x="2551204" y="3815506"/>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8" name="Oval 147"/>
          <p:cNvSpPr/>
          <p:nvPr/>
        </p:nvSpPr>
        <p:spPr>
          <a:xfrm>
            <a:off x="2675688" y="3782640"/>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9" name="Oval 148"/>
          <p:cNvSpPr/>
          <p:nvPr/>
        </p:nvSpPr>
        <p:spPr>
          <a:xfrm>
            <a:off x="2690082" y="388731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0" name="Oval 149"/>
          <p:cNvSpPr/>
          <p:nvPr/>
        </p:nvSpPr>
        <p:spPr>
          <a:xfrm>
            <a:off x="2628132" y="401181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1" name="Oval 150"/>
          <p:cNvSpPr/>
          <p:nvPr/>
        </p:nvSpPr>
        <p:spPr>
          <a:xfrm>
            <a:off x="2506605" y="433083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2" name="Oval 151"/>
          <p:cNvSpPr/>
          <p:nvPr/>
        </p:nvSpPr>
        <p:spPr>
          <a:xfrm>
            <a:off x="2633566" y="4381709"/>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3" name="Oval 152"/>
          <p:cNvSpPr/>
          <p:nvPr/>
        </p:nvSpPr>
        <p:spPr>
          <a:xfrm>
            <a:off x="2671816" y="419793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4" name="Oval 153"/>
          <p:cNvSpPr/>
          <p:nvPr/>
        </p:nvSpPr>
        <p:spPr>
          <a:xfrm>
            <a:off x="2524805" y="4164586"/>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5" name="Oval 154"/>
          <p:cNvSpPr/>
          <p:nvPr/>
        </p:nvSpPr>
        <p:spPr>
          <a:xfrm>
            <a:off x="3269539" y="3518099"/>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6" name="Oval 155"/>
          <p:cNvSpPr/>
          <p:nvPr/>
        </p:nvSpPr>
        <p:spPr>
          <a:xfrm>
            <a:off x="3275654" y="3409400"/>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7" name="Oval 156"/>
          <p:cNvSpPr/>
          <p:nvPr/>
        </p:nvSpPr>
        <p:spPr>
          <a:xfrm>
            <a:off x="3400138" y="337653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8" name="Oval 157"/>
          <p:cNvSpPr/>
          <p:nvPr/>
        </p:nvSpPr>
        <p:spPr>
          <a:xfrm>
            <a:off x="3414532" y="3481212"/>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9" name="Oval 158"/>
          <p:cNvSpPr/>
          <p:nvPr/>
        </p:nvSpPr>
        <p:spPr>
          <a:xfrm>
            <a:off x="3352582" y="3605705"/>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0" name="Oval 159"/>
          <p:cNvSpPr/>
          <p:nvPr/>
        </p:nvSpPr>
        <p:spPr>
          <a:xfrm>
            <a:off x="3231055" y="392472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1" name="Oval 160"/>
          <p:cNvSpPr/>
          <p:nvPr/>
        </p:nvSpPr>
        <p:spPr>
          <a:xfrm>
            <a:off x="3358016" y="397560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2" name="Oval 161"/>
          <p:cNvSpPr/>
          <p:nvPr/>
        </p:nvSpPr>
        <p:spPr>
          <a:xfrm>
            <a:off x="3396266" y="3791825"/>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3" name="Oval 162"/>
          <p:cNvSpPr/>
          <p:nvPr/>
        </p:nvSpPr>
        <p:spPr>
          <a:xfrm>
            <a:off x="3249255" y="3758480"/>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72" name="Lightning Bolt 171"/>
          <p:cNvSpPr/>
          <p:nvPr/>
        </p:nvSpPr>
        <p:spPr>
          <a:xfrm rot="1745112" flipH="1">
            <a:off x="2759598" y="3410449"/>
            <a:ext cx="175544" cy="214076"/>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p:cNvGrpSpPr/>
          <p:nvPr/>
        </p:nvGrpSpPr>
        <p:grpSpPr>
          <a:xfrm>
            <a:off x="508035" y="4616112"/>
            <a:ext cx="1380030" cy="914880"/>
            <a:chOff x="5507861" y="4275350"/>
            <a:chExt cx="1380030" cy="914880"/>
          </a:xfrm>
        </p:grpSpPr>
        <p:pic>
          <p:nvPicPr>
            <p:cNvPr id="174" name="Picture 173"/>
            <p:cNvPicPr>
              <a:picLocks noChangeAspect="1"/>
            </p:cNvPicPr>
            <p:nvPr/>
          </p:nvPicPr>
          <p:blipFill>
            <a:blip r:embed="rId10"/>
            <a:stretch>
              <a:fillRect/>
            </a:stretch>
          </p:blipFill>
          <p:spPr>
            <a:xfrm>
              <a:off x="5507861" y="4590092"/>
              <a:ext cx="635441" cy="600138"/>
            </a:xfrm>
            <a:prstGeom prst="rect">
              <a:avLst/>
            </a:prstGeom>
            <a:ln>
              <a:solidFill>
                <a:schemeClr val="tx1"/>
              </a:solidFill>
              <a:prstDash val="dashDot"/>
            </a:ln>
          </p:spPr>
        </p:pic>
        <p:cxnSp>
          <p:nvCxnSpPr>
            <p:cNvPr id="175" name="Straight Connector 174"/>
            <p:cNvCxnSpPr>
              <a:stCxn id="174" idx="0"/>
            </p:cNvCxnSpPr>
            <p:nvPr/>
          </p:nvCxnSpPr>
          <p:spPr>
            <a:xfrm flipV="1">
              <a:off x="5825582" y="4275350"/>
              <a:ext cx="1005881" cy="31474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74" idx="3"/>
            </p:cNvCxnSpPr>
            <p:nvPr/>
          </p:nvCxnSpPr>
          <p:spPr>
            <a:xfrm flipV="1">
              <a:off x="6143302" y="4335301"/>
              <a:ext cx="744589" cy="55486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p:nvGrpSpPr>
        <p:grpSpPr>
          <a:xfrm>
            <a:off x="1474969" y="5058374"/>
            <a:ext cx="864705" cy="798581"/>
            <a:chOff x="6474795" y="4717612"/>
            <a:chExt cx="864705" cy="798581"/>
          </a:xfrm>
        </p:grpSpPr>
        <p:pic>
          <p:nvPicPr>
            <p:cNvPr id="178" name="Picture 177"/>
            <p:cNvPicPr>
              <a:picLocks noChangeAspect="1"/>
            </p:cNvPicPr>
            <p:nvPr/>
          </p:nvPicPr>
          <p:blipFill>
            <a:blip r:embed="rId11"/>
            <a:stretch>
              <a:fillRect/>
            </a:stretch>
          </p:blipFill>
          <p:spPr>
            <a:xfrm>
              <a:off x="6474795" y="5058993"/>
              <a:ext cx="864705" cy="457200"/>
            </a:xfrm>
            <a:prstGeom prst="rect">
              <a:avLst/>
            </a:prstGeom>
            <a:ln>
              <a:solidFill>
                <a:schemeClr val="tx1"/>
              </a:solidFill>
              <a:prstDash val="dashDot"/>
            </a:ln>
          </p:spPr>
        </p:pic>
        <p:cxnSp>
          <p:nvCxnSpPr>
            <p:cNvPr id="179" name="Straight Connector 178"/>
            <p:cNvCxnSpPr/>
            <p:nvPr/>
          </p:nvCxnSpPr>
          <p:spPr>
            <a:xfrm flipV="1">
              <a:off x="6483361" y="4721139"/>
              <a:ext cx="492752" cy="33785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flipV="1">
              <a:off x="7131944" y="4717612"/>
              <a:ext cx="204063" cy="35797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p:nvGrpSpPr>
        <p:grpSpPr>
          <a:xfrm>
            <a:off x="2504547" y="5148751"/>
            <a:ext cx="669083" cy="1232416"/>
            <a:chOff x="7504373" y="4807989"/>
            <a:chExt cx="669083" cy="1232416"/>
          </a:xfrm>
        </p:grpSpPr>
        <p:pic>
          <p:nvPicPr>
            <p:cNvPr id="182" name="Picture 181"/>
            <p:cNvPicPr>
              <a:picLocks noChangeAspect="1"/>
            </p:cNvPicPr>
            <p:nvPr/>
          </p:nvPicPr>
          <p:blipFill>
            <a:blip r:embed="rId12"/>
            <a:stretch>
              <a:fillRect/>
            </a:stretch>
          </p:blipFill>
          <p:spPr>
            <a:xfrm>
              <a:off x="7525431" y="5436901"/>
              <a:ext cx="648025" cy="603504"/>
            </a:xfrm>
            <a:prstGeom prst="rect">
              <a:avLst/>
            </a:prstGeom>
            <a:ln>
              <a:solidFill>
                <a:schemeClr val="tx1"/>
              </a:solidFill>
              <a:prstDash val="dashDot"/>
            </a:ln>
          </p:spPr>
        </p:pic>
        <p:cxnSp>
          <p:nvCxnSpPr>
            <p:cNvPr id="183" name="Straight Connector 182"/>
            <p:cNvCxnSpPr/>
            <p:nvPr/>
          </p:nvCxnSpPr>
          <p:spPr>
            <a:xfrm flipH="1" flipV="1">
              <a:off x="7504373" y="4880834"/>
              <a:ext cx="32871" cy="556067"/>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612656" y="4807989"/>
              <a:ext cx="557923" cy="63627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p:nvGrpSpPr>
        <p:grpSpPr>
          <a:xfrm>
            <a:off x="3316395" y="3852756"/>
            <a:ext cx="1662870" cy="1022240"/>
            <a:chOff x="8316221" y="3511994"/>
            <a:chExt cx="1662870" cy="1022240"/>
          </a:xfrm>
        </p:grpSpPr>
        <p:pic>
          <p:nvPicPr>
            <p:cNvPr id="186" name="Picture 185"/>
            <p:cNvPicPr>
              <a:picLocks noChangeAspect="1"/>
            </p:cNvPicPr>
            <p:nvPr/>
          </p:nvPicPr>
          <p:blipFill>
            <a:blip r:embed="rId13"/>
            <a:stretch>
              <a:fillRect/>
            </a:stretch>
          </p:blipFill>
          <p:spPr>
            <a:xfrm>
              <a:off x="9213573" y="3511994"/>
              <a:ext cx="765518" cy="603504"/>
            </a:xfrm>
            <a:prstGeom prst="rect">
              <a:avLst/>
            </a:prstGeom>
            <a:ln>
              <a:solidFill>
                <a:schemeClr val="tx1"/>
              </a:solidFill>
              <a:prstDash val="dashDot"/>
            </a:ln>
          </p:spPr>
        </p:pic>
        <p:cxnSp>
          <p:nvCxnSpPr>
            <p:cNvPr id="187" name="Straight Connector 186"/>
            <p:cNvCxnSpPr>
              <a:stCxn id="186" idx="2"/>
            </p:cNvCxnSpPr>
            <p:nvPr/>
          </p:nvCxnSpPr>
          <p:spPr>
            <a:xfrm flipH="1">
              <a:off x="8316221" y="4115498"/>
              <a:ext cx="1280111" cy="41873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endCxn id="186" idx="1"/>
            </p:cNvCxnSpPr>
            <p:nvPr/>
          </p:nvCxnSpPr>
          <p:spPr>
            <a:xfrm flipV="1">
              <a:off x="8510090" y="3813746"/>
              <a:ext cx="703483" cy="420343"/>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sp>
        <p:nvSpPr>
          <p:cNvPr id="201" name="Multiply 200"/>
          <p:cNvSpPr/>
          <p:nvPr/>
        </p:nvSpPr>
        <p:spPr>
          <a:xfrm>
            <a:off x="466469" y="4881283"/>
            <a:ext cx="736376" cy="712155"/>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2" name="Multiply 201"/>
          <p:cNvSpPr/>
          <p:nvPr/>
        </p:nvSpPr>
        <p:spPr>
          <a:xfrm>
            <a:off x="1598728" y="5306202"/>
            <a:ext cx="658249" cy="636598"/>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Multiply 202"/>
          <p:cNvSpPr/>
          <p:nvPr/>
        </p:nvSpPr>
        <p:spPr>
          <a:xfrm>
            <a:off x="2485564" y="5722500"/>
            <a:ext cx="736376" cy="712155"/>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4" name="Multiply 203"/>
          <p:cNvSpPr/>
          <p:nvPr/>
        </p:nvSpPr>
        <p:spPr>
          <a:xfrm>
            <a:off x="4223384" y="3790561"/>
            <a:ext cx="736376" cy="712155"/>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5" name="Lightning Bolt 204"/>
          <p:cNvSpPr/>
          <p:nvPr/>
        </p:nvSpPr>
        <p:spPr>
          <a:xfrm rot="21227783" flipH="1">
            <a:off x="1908549" y="3937851"/>
            <a:ext cx="175544" cy="214076"/>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8" name="Picture 227">
            <a:extLst>
              <a:ext uri="{FF2B5EF4-FFF2-40B4-BE49-F238E27FC236}">
                <a16:creationId xmlns:lc="http://schemas.openxmlformats.org/drawingml/2006/lockedCanvas" xmlns:a16="http://schemas.microsoft.com/office/drawing/2014/main" xmlns="" xmlns:xdr="http://schemas.openxmlformats.org/drawingml/2006/spreadsheetDrawing" id="{FCC1A513-836D-9841-BBB6-942F575B49C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51590" y="3539772"/>
            <a:ext cx="1695168" cy="3072264"/>
          </a:xfrm>
          <a:prstGeom prst="rect">
            <a:avLst/>
          </a:prstGeom>
          <a:ln w="57150">
            <a:solidFill>
              <a:schemeClr val="accent3"/>
            </a:solidFill>
          </a:ln>
        </p:spPr>
      </p:pic>
      <p:pic>
        <p:nvPicPr>
          <p:cNvPr id="229" name="Picture 228">
            <a:extLst>
              <a:ext uri="{FF2B5EF4-FFF2-40B4-BE49-F238E27FC236}">
                <a16:creationId xmlns:lc="http://schemas.openxmlformats.org/drawingml/2006/lockedCanvas" xmlns:a16="http://schemas.microsoft.com/office/drawing/2014/main" xmlns="" xmlns:xdr="http://schemas.openxmlformats.org/drawingml/2006/spreadsheetDrawing" id="{00000000-0008-0000-0000-000003000000}"/>
              </a:ext>
            </a:extLst>
          </p:cNvPr>
          <p:cNvPicPr>
            <a:picLocks noChangeAspect="1"/>
          </p:cNvPicPr>
          <p:nvPr/>
        </p:nvPicPr>
        <p:blipFill>
          <a:blip r:embed="rId15"/>
          <a:stretch>
            <a:fillRect/>
          </a:stretch>
        </p:blipFill>
        <p:spPr>
          <a:xfrm>
            <a:off x="5759161" y="4210535"/>
            <a:ext cx="3238619" cy="1797322"/>
          </a:xfrm>
          <a:prstGeom prst="rect">
            <a:avLst/>
          </a:prstGeom>
          <a:ln w="57150">
            <a:solidFill>
              <a:schemeClr val="accent2"/>
            </a:solidFill>
          </a:ln>
        </p:spPr>
      </p:pic>
      <p:cxnSp>
        <p:nvCxnSpPr>
          <p:cNvPr id="231" name="Straight Connector 230"/>
          <p:cNvCxnSpPr>
            <a:endCxn id="229" idx="2"/>
          </p:cNvCxnSpPr>
          <p:nvPr/>
        </p:nvCxnSpPr>
        <p:spPr>
          <a:xfrm>
            <a:off x="2962465" y="5416349"/>
            <a:ext cx="4416006" cy="59150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3" name="Straight Connector 232"/>
          <p:cNvCxnSpPr/>
          <p:nvPr/>
        </p:nvCxnSpPr>
        <p:spPr>
          <a:xfrm>
            <a:off x="3607613" y="5032586"/>
            <a:ext cx="3621502" cy="22018"/>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189" name="Picture 2" descr="SL-America"/>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33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600"/>
                                        <p:tgtEl>
                                          <p:spTgt spid="173"/>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177"/>
                                        </p:tgtEl>
                                        <p:attrNameLst>
                                          <p:attrName>style.visibility</p:attrName>
                                        </p:attrNameLst>
                                      </p:cBhvr>
                                      <p:to>
                                        <p:strVal val="visible"/>
                                      </p:to>
                                    </p:set>
                                    <p:animEffect transition="in" filter="fade">
                                      <p:cBhvr>
                                        <p:cTn id="11" dur="600"/>
                                        <p:tgtEl>
                                          <p:spTgt spid="177"/>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81"/>
                                        </p:tgtEl>
                                        <p:attrNameLst>
                                          <p:attrName>style.visibility</p:attrName>
                                        </p:attrNameLst>
                                      </p:cBhvr>
                                      <p:to>
                                        <p:strVal val="visible"/>
                                      </p:to>
                                    </p:set>
                                    <p:animEffect transition="in" filter="fade">
                                      <p:cBhvr>
                                        <p:cTn id="15" dur="600"/>
                                        <p:tgtEl>
                                          <p:spTgt spid="181"/>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185"/>
                                        </p:tgtEl>
                                        <p:attrNameLst>
                                          <p:attrName>style.visibility</p:attrName>
                                        </p:attrNameLst>
                                      </p:cBhvr>
                                      <p:to>
                                        <p:strVal val="visible"/>
                                      </p:to>
                                    </p:set>
                                    <p:animEffect transition="in" filter="fade">
                                      <p:cBhvr>
                                        <p:cTn id="19" dur="600"/>
                                        <p:tgtEl>
                                          <p:spTgt spid="185"/>
                                        </p:tgtEl>
                                      </p:cBhvr>
                                    </p:animEffect>
                                  </p:childTnLst>
                                </p:cTn>
                              </p:par>
                              <p:par>
                                <p:cTn id="20" presetID="45" presetClass="entr" presetSubtype="0" fill="hold" grpId="0"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2000"/>
                                        <p:tgtEl>
                                          <p:spTgt spid="204"/>
                                        </p:tgtEl>
                                      </p:cBhvr>
                                    </p:animEffect>
                                    <p:anim calcmode="lin" valueType="num">
                                      <p:cBhvr>
                                        <p:cTn id="23" dur="2000" fill="hold"/>
                                        <p:tgtEl>
                                          <p:spTgt spid="204"/>
                                        </p:tgtEl>
                                        <p:attrNameLst>
                                          <p:attrName>ppt_w</p:attrName>
                                        </p:attrNameLst>
                                      </p:cBhvr>
                                      <p:tavLst>
                                        <p:tav tm="0" fmla="#ppt_w*sin(2.5*pi*$)">
                                          <p:val>
                                            <p:fltVal val="0"/>
                                          </p:val>
                                        </p:tav>
                                        <p:tav tm="100000">
                                          <p:val>
                                            <p:fltVal val="1"/>
                                          </p:val>
                                        </p:tav>
                                      </p:tavLst>
                                    </p:anim>
                                    <p:anim calcmode="lin" valueType="num">
                                      <p:cBhvr>
                                        <p:cTn id="24" dur="2000" fill="hold"/>
                                        <p:tgtEl>
                                          <p:spTgt spid="204"/>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201"/>
                                        </p:tgtEl>
                                        <p:attrNameLst>
                                          <p:attrName>style.visibility</p:attrName>
                                        </p:attrNameLst>
                                      </p:cBhvr>
                                      <p:to>
                                        <p:strVal val="visible"/>
                                      </p:to>
                                    </p:set>
                                    <p:animEffect transition="in" filter="fade">
                                      <p:cBhvr>
                                        <p:cTn id="27" dur="2000"/>
                                        <p:tgtEl>
                                          <p:spTgt spid="201"/>
                                        </p:tgtEl>
                                      </p:cBhvr>
                                    </p:animEffect>
                                    <p:anim calcmode="lin" valueType="num">
                                      <p:cBhvr>
                                        <p:cTn id="28" dur="2000" fill="hold"/>
                                        <p:tgtEl>
                                          <p:spTgt spid="201"/>
                                        </p:tgtEl>
                                        <p:attrNameLst>
                                          <p:attrName>ppt_w</p:attrName>
                                        </p:attrNameLst>
                                      </p:cBhvr>
                                      <p:tavLst>
                                        <p:tav tm="0" fmla="#ppt_w*sin(2.5*pi*$)">
                                          <p:val>
                                            <p:fltVal val="0"/>
                                          </p:val>
                                        </p:tav>
                                        <p:tav tm="100000">
                                          <p:val>
                                            <p:fltVal val="1"/>
                                          </p:val>
                                        </p:tav>
                                      </p:tavLst>
                                    </p:anim>
                                    <p:anim calcmode="lin" valueType="num">
                                      <p:cBhvr>
                                        <p:cTn id="29" dur="2000" fill="hold"/>
                                        <p:tgtEl>
                                          <p:spTgt spid="201"/>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fade">
                                      <p:cBhvr>
                                        <p:cTn id="32" dur="2000"/>
                                        <p:tgtEl>
                                          <p:spTgt spid="202"/>
                                        </p:tgtEl>
                                      </p:cBhvr>
                                    </p:animEffect>
                                    <p:anim calcmode="lin" valueType="num">
                                      <p:cBhvr>
                                        <p:cTn id="33" dur="2000" fill="hold"/>
                                        <p:tgtEl>
                                          <p:spTgt spid="202"/>
                                        </p:tgtEl>
                                        <p:attrNameLst>
                                          <p:attrName>ppt_w</p:attrName>
                                        </p:attrNameLst>
                                      </p:cBhvr>
                                      <p:tavLst>
                                        <p:tav tm="0" fmla="#ppt_w*sin(2.5*pi*$)">
                                          <p:val>
                                            <p:fltVal val="0"/>
                                          </p:val>
                                        </p:tav>
                                        <p:tav tm="100000">
                                          <p:val>
                                            <p:fltVal val="1"/>
                                          </p:val>
                                        </p:tav>
                                      </p:tavLst>
                                    </p:anim>
                                    <p:anim calcmode="lin" valueType="num">
                                      <p:cBhvr>
                                        <p:cTn id="34" dur="2000" fill="hold"/>
                                        <p:tgtEl>
                                          <p:spTgt spid="202"/>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203"/>
                                        </p:tgtEl>
                                        <p:attrNameLst>
                                          <p:attrName>style.visibility</p:attrName>
                                        </p:attrNameLst>
                                      </p:cBhvr>
                                      <p:to>
                                        <p:strVal val="visible"/>
                                      </p:to>
                                    </p:set>
                                    <p:animEffect transition="in" filter="fade">
                                      <p:cBhvr>
                                        <p:cTn id="37" dur="2000"/>
                                        <p:tgtEl>
                                          <p:spTgt spid="203"/>
                                        </p:tgtEl>
                                      </p:cBhvr>
                                    </p:animEffect>
                                    <p:anim calcmode="lin" valueType="num">
                                      <p:cBhvr>
                                        <p:cTn id="38" dur="2000" fill="hold"/>
                                        <p:tgtEl>
                                          <p:spTgt spid="203"/>
                                        </p:tgtEl>
                                        <p:attrNameLst>
                                          <p:attrName>ppt_w</p:attrName>
                                        </p:attrNameLst>
                                      </p:cBhvr>
                                      <p:tavLst>
                                        <p:tav tm="0" fmla="#ppt_w*sin(2.5*pi*$)">
                                          <p:val>
                                            <p:fltVal val="0"/>
                                          </p:val>
                                        </p:tav>
                                        <p:tav tm="100000">
                                          <p:val>
                                            <p:fltVal val="1"/>
                                          </p:val>
                                        </p:tav>
                                      </p:tavLst>
                                    </p:anim>
                                    <p:anim calcmode="lin" valueType="num">
                                      <p:cBhvr>
                                        <p:cTn id="39" dur="2000" fill="hold"/>
                                        <p:tgtEl>
                                          <p:spTgt spid="203"/>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xit" presetSubtype="4" fill="hold" nodeType="clickEffect">
                                  <p:stCondLst>
                                    <p:cond delay="0"/>
                                  </p:stCondLst>
                                  <p:childTnLst>
                                    <p:animEffect transition="out" filter="wipe(down)">
                                      <p:cBhvr>
                                        <p:cTn id="43" dur="1500"/>
                                        <p:tgtEl>
                                          <p:spTgt spid="41"/>
                                        </p:tgtEl>
                                      </p:cBhvr>
                                    </p:animEffect>
                                    <p:set>
                                      <p:cBhvr>
                                        <p:cTn id="44" dur="1" fill="hold">
                                          <p:stCondLst>
                                            <p:cond delay="1499"/>
                                          </p:stCondLst>
                                        </p:cTn>
                                        <p:tgtEl>
                                          <p:spTgt spid="41"/>
                                        </p:tgtEl>
                                        <p:attrNameLst>
                                          <p:attrName>style.visibility</p:attrName>
                                        </p:attrNameLst>
                                      </p:cBhvr>
                                      <p:to>
                                        <p:strVal val="hidden"/>
                                      </p:to>
                                    </p:set>
                                  </p:childTnLst>
                                </p:cTn>
                              </p:par>
                              <p:par>
                                <p:cTn id="45" presetID="22" presetClass="exit" presetSubtype="4" fill="hold" grpId="0" nodeType="withEffect">
                                  <p:stCondLst>
                                    <p:cond delay="0"/>
                                  </p:stCondLst>
                                  <p:childTnLst>
                                    <p:animEffect transition="out" filter="wipe(down)">
                                      <p:cBhvr>
                                        <p:cTn id="46" dur="1500"/>
                                        <p:tgtEl>
                                          <p:spTgt spid="126"/>
                                        </p:tgtEl>
                                      </p:cBhvr>
                                    </p:animEffect>
                                    <p:set>
                                      <p:cBhvr>
                                        <p:cTn id="47" dur="1" fill="hold">
                                          <p:stCondLst>
                                            <p:cond delay="1499"/>
                                          </p:stCondLst>
                                        </p:cTn>
                                        <p:tgtEl>
                                          <p:spTgt spid="126"/>
                                        </p:tgtEl>
                                        <p:attrNameLst>
                                          <p:attrName>style.visibility</p:attrName>
                                        </p:attrNameLst>
                                      </p:cBhvr>
                                      <p:to>
                                        <p:strVal val="hidden"/>
                                      </p:to>
                                    </p:set>
                                  </p:childTnLst>
                                </p:cTn>
                              </p:par>
                              <p:par>
                                <p:cTn id="48" presetID="22" presetClass="exit" presetSubtype="4" fill="hold" grpId="0" nodeType="withEffect">
                                  <p:stCondLst>
                                    <p:cond delay="0"/>
                                  </p:stCondLst>
                                  <p:childTnLst>
                                    <p:animEffect transition="out" filter="wipe(down)">
                                      <p:cBhvr>
                                        <p:cTn id="49" dur="1500"/>
                                        <p:tgtEl>
                                          <p:spTgt spid="124"/>
                                        </p:tgtEl>
                                      </p:cBhvr>
                                    </p:animEffect>
                                    <p:set>
                                      <p:cBhvr>
                                        <p:cTn id="50" dur="1" fill="hold">
                                          <p:stCondLst>
                                            <p:cond delay="1499"/>
                                          </p:stCondLst>
                                        </p:cTn>
                                        <p:tgtEl>
                                          <p:spTgt spid="124"/>
                                        </p:tgtEl>
                                        <p:attrNameLst>
                                          <p:attrName>style.visibility</p:attrName>
                                        </p:attrNameLst>
                                      </p:cBhvr>
                                      <p:to>
                                        <p:strVal val="hidden"/>
                                      </p:to>
                                    </p:set>
                                  </p:childTnLst>
                                </p:cTn>
                              </p:par>
                              <p:par>
                                <p:cTn id="51" presetID="22" presetClass="exit" presetSubtype="4" fill="hold" grpId="0" nodeType="withEffect">
                                  <p:stCondLst>
                                    <p:cond delay="0"/>
                                  </p:stCondLst>
                                  <p:childTnLst>
                                    <p:animEffect transition="out" filter="wipe(down)">
                                      <p:cBhvr>
                                        <p:cTn id="52" dur="1500"/>
                                        <p:tgtEl>
                                          <p:spTgt spid="64"/>
                                        </p:tgtEl>
                                      </p:cBhvr>
                                    </p:animEffect>
                                    <p:set>
                                      <p:cBhvr>
                                        <p:cTn id="53" dur="1" fill="hold">
                                          <p:stCondLst>
                                            <p:cond delay="1499"/>
                                          </p:stCondLst>
                                        </p:cTn>
                                        <p:tgtEl>
                                          <p:spTgt spid="64"/>
                                        </p:tgtEl>
                                        <p:attrNameLst>
                                          <p:attrName>style.visibility</p:attrName>
                                        </p:attrNameLst>
                                      </p:cBhvr>
                                      <p:to>
                                        <p:strVal val="hidden"/>
                                      </p:to>
                                    </p:set>
                                  </p:childTnLst>
                                </p:cTn>
                              </p:par>
                              <p:par>
                                <p:cTn id="54" presetID="22" presetClass="exit" presetSubtype="4" fill="hold" grpId="0" nodeType="withEffect">
                                  <p:stCondLst>
                                    <p:cond delay="0"/>
                                  </p:stCondLst>
                                  <p:childTnLst>
                                    <p:animEffect transition="out" filter="wipe(down)">
                                      <p:cBhvr>
                                        <p:cTn id="55" dur="1500"/>
                                        <p:tgtEl>
                                          <p:spTgt spid="66"/>
                                        </p:tgtEl>
                                      </p:cBhvr>
                                    </p:animEffect>
                                    <p:set>
                                      <p:cBhvr>
                                        <p:cTn id="56" dur="1" fill="hold">
                                          <p:stCondLst>
                                            <p:cond delay="1499"/>
                                          </p:stCondLst>
                                        </p:cTn>
                                        <p:tgtEl>
                                          <p:spTgt spid="66"/>
                                        </p:tgtEl>
                                        <p:attrNameLst>
                                          <p:attrName>style.visibility</p:attrName>
                                        </p:attrNameLst>
                                      </p:cBhvr>
                                      <p:to>
                                        <p:strVal val="hidden"/>
                                      </p:to>
                                    </p:set>
                                  </p:childTnLst>
                                </p:cTn>
                              </p:par>
                              <p:par>
                                <p:cTn id="57" presetID="22" presetClass="exit" presetSubtype="4" fill="hold" grpId="0" nodeType="withEffect">
                                  <p:stCondLst>
                                    <p:cond delay="0"/>
                                  </p:stCondLst>
                                  <p:childTnLst>
                                    <p:animEffect transition="out" filter="wipe(down)">
                                      <p:cBhvr>
                                        <p:cTn id="58" dur="1500"/>
                                        <p:tgtEl>
                                          <p:spTgt spid="65"/>
                                        </p:tgtEl>
                                      </p:cBhvr>
                                    </p:animEffect>
                                    <p:set>
                                      <p:cBhvr>
                                        <p:cTn id="59" dur="1" fill="hold">
                                          <p:stCondLst>
                                            <p:cond delay="1499"/>
                                          </p:stCondLst>
                                        </p:cTn>
                                        <p:tgtEl>
                                          <p:spTgt spid="65"/>
                                        </p:tgtEl>
                                        <p:attrNameLst>
                                          <p:attrName>style.visibility</p:attrName>
                                        </p:attrNameLst>
                                      </p:cBhvr>
                                      <p:to>
                                        <p:strVal val="hidden"/>
                                      </p:to>
                                    </p:set>
                                  </p:childTnLst>
                                </p:cTn>
                              </p:par>
                              <p:par>
                                <p:cTn id="60" presetID="22" presetClass="exit" presetSubtype="4" fill="hold" grpId="0" nodeType="withEffect">
                                  <p:stCondLst>
                                    <p:cond delay="0"/>
                                  </p:stCondLst>
                                  <p:childTnLst>
                                    <p:animEffect transition="out" filter="wipe(down)">
                                      <p:cBhvr>
                                        <p:cTn id="61" dur="1500"/>
                                        <p:tgtEl>
                                          <p:spTgt spid="67"/>
                                        </p:tgtEl>
                                      </p:cBhvr>
                                    </p:animEffect>
                                    <p:set>
                                      <p:cBhvr>
                                        <p:cTn id="62" dur="1" fill="hold">
                                          <p:stCondLst>
                                            <p:cond delay="1499"/>
                                          </p:stCondLst>
                                        </p:cTn>
                                        <p:tgtEl>
                                          <p:spTgt spid="67"/>
                                        </p:tgtEl>
                                        <p:attrNameLst>
                                          <p:attrName>style.visibility</p:attrName>
                                        </p:attrNameLst>
                                      </p:cBhvr>
                                      <p:to>
                                        <p:strVal val="hidden"/>
                                      </p:to>
                                    </p:set>
                                  </p:childTnLst>
                                </p:cTn>
                              </p:par>
                              <p:par>
                                <p:cTn id="63" presetID="22" presetClass="exit" presetSubtype="4" fill="hold" grpId="0" nodeType="withEffect">
                                  <p:stCondLst>
                                    <p:cond delay="0"/>
                                  </p:stCondLst>
                                  <p:childTnLst>
                                    <p:animEffect transition="out" filter="wipe(down)">
                                      <p:cBhvr>
                                        <p:cTn id="64" dur="1500"/>
                                        <p:tgtEl>
                                          <p:spTgt spid="40"/>
                                        </p:tgtEl>
                                      </p:cBhvr>
                                    </p:animEffect>
                                    <p:set>
                                      <p:cBhvr>
                                        <p:cTn id="65" dur="1" fill="hold">
                                          <p:stCondLst>
                                            <p:cond delay="1499"/>
                                          </p:stCondLst>
                                        </p:cTn>
                                        <p:tgtEl>
                                          <p:spTgt spid="40"/>
                                        </p:tgtEl>
                                        <p:attrNameLst>
                                          <p:attrName>style.visibility</p:attrName>
                                        </p:attrNameLst>
                                      </p:cBhvr>
                                      <p:to>
                                        <p:strVal val="hidden"/>
                                      </p:to>
                                    </p:set>
                                  </p:childTnLst>
                                </p:cTn>
                              </p:par>
                              <p:par>
                                <p:cTn id="66" presetID="22" presetClass="exit" presetSubtype="4" fill="hold" grpId="0" nodeType="withEffect">
                                  <p:stCondLst>
                                    <p:cond delay="0"/>
                                  </p:stCondLst>
                                  <p:childTnLst>
                                    <p:animEffect transition="out" filter="wipe(down)">
                                      <p:cBhvr>
                                        <p:cTn id="67" dur="1500"/>
                                        <p:tgtEl>
                                          <p:spTgt spid="18"/>
                                        </p:tgtEl>
                                      </p:cBhvr>
                                    </p:animEffect>
                                    <p:set>
                                      <p:cBhvr>
                                        <p:cTn id="68" dur="1" fill="hold">
                                          <p:stCondLst>
                                            <p:cond delay="1499"/>
                                          </p:stCondLst>
                                        </p:cTn>
                                        <p:tgtEl>
                                          <p:spTgt spid="18"/>
                                        </p:tgtEl>
                                        <p:attrNameLst>
                                          <p:attrName>style.visibility</p:attrName>
                                        </p:attrNameLst>
                                      </p:cBhvr>
                                      <p:to>
                                        <p:strVal val="hidden"/>
                                      </p:to>
                                    </p:set>
                                  </p:childTnLst>
                                </p:cTn>
                              </p:par>
                              <p:par>
                                <p:cTn id="69" presetID="22" presetClass="exit" presetSubtype="4" fill="hold" grpId="0" nodeType="withEffect">
                                  <p:stCondLst>
                                    <p:cond delay="0"/>
                                  </p:stCondLst>
                                  <p:childTnLst>
                                    <p:animEffect transition="out" filter="wipe(down)">
                                      <p:cBhvr>
                                        <p:cTn id="70" dur="1500"/>
                                        <p:tgtEl>
                                          <p:spTgt spid="48"/>
                                        </p:tgtEl>
                                      </p:cBhvr>
                                    </p:animEffect>
                                    <p:set>
                                      <p:cBhvr>
                                        <p:cTn id="71" dur="1" fill="hold">
                                          <p:stCondLst>
                                            <p:cond delay="1499"/>
                                          </p:stCondLst>
                                        </p:cTn>
                                        <p:tgtEl>
                                          <p:spTgt spid="48"/>
                                        </p:tgtEl>
                                        <p:attrNameLst>
                                          <p:attrName>style.visibility</p:attrName>
                                        </p:attrNameLst>
                                      </p:cBhvr>
                                      <p:to>
                                        <p:strVal val="hidden"/>
                                      </p:to>
                                    </p:set>
                                  </p:childTnLst>
                                </p:cTn>
                              </p:par>
                              <p:par>
                                <p:cTn id="72" presetID="22" presetClass="exit" presetSubtype="4" fill="hold" nodeType="withEffect">
                                  <p:stCondLst>
                                    <p:cond delay="0"/>
                                  </p:stCondLst>
                                  <p:childTnLst>
                                    <p:animEffect transition="out" filter="wipe(down)">
                                      <p:cBhvr>
                                        <p:cTn id="73" dur="1500"/>
                                        <p:tgtEl>
                                          <p:spTgt spid="44"/>
                                        </p:tgtEl>
                                      </p:cBhvr>
                                    </p:animEffect>
                                    <p:set>
                                      <p:cBhvr>
                                        <p:cTn id="74" dur="1" fill="hold">
                                          <p:stCondLst>
                                            <p:cond delay="1499"/>
                                          </p:stCondLst>
                                        </p:cTn>
                                        <p:tgtEl>
                                          <p:spTgt spid="44"/>
                                        </p:tgtEl>
                                        <p:attrNameLst>
                                          <p:attrName>style.visibility</p:attrName>
                                        </p:attrNameLst>
                                      </p:cBhvr>
                                      <p:to>
                                        <p:strVal val="hidden"/>
                                      </p:to>
                                    </p:set>
                                  </p:childTnLst>
                                </p:cTn>
                              </p:par>
                              <p:par>
                                <p:cTn id="75" presetID="22" presetClass="exit" presetSubtype="4" fill="hold" nodeType="withEffect">
                                  <p:stCondLst>
                                    <p:cond delay="0"/>
                                  </p:stCondLst>
                                  <p:childTnLst>
                                    <p:animEffect transition="out" filter="wipe(down)">
                                      <p:cBhvr>
                                        <p:cTn id="76" dur="1500"/>
                                        <p:tgtEl>
                                          <p:spTgt spid="51"/>
                                        </p:tgtEl>
                                      </p:cBhvr>
                                    </p:animEffect>
                                    <p:set>
                                      <p:cBhvr>
                                        <p:cTn id="77" dur="1" fill="hold">
                                          <p:stCondLst>
                                            <p:cond delay="1499"/>
                                          </p:stCondLst>
                                        </p:cTn>
                                        <p:tgtEl>
                                          <p:spTgt spid="51"/>
                                        </p:tgtEl>
                                        <p:attrNameLst>
                                          <p:attrName>style.visibility</p:attrName>
                                        </p:attrNameLst>
                                      </p:cBhvr>
                                      <p:to>
                                        <p:strVal val="hidden"/>
                                      </p:to>
                                    </p:set>
                                  </p:childTnLst>
                                </p:cTn>
                              </p:par>
                              <p:par>
                                <p:cTn id="78" presetID="10" presetClass="entr" presetSubtype="0" fill="hold" grpId="1" nodeType="withEffect">
                                  <p:stCondLst>
                                    <p:cond delay="0"/>
                                  </p:stCondLst>
                                  <p:childTnLst>
                                    <p:set>
                                      <p:cBhvr>
                                        <p:cTn id="79" dur="1" fill="hold">
                                          <p:stCondLst>
                                            <p:cond delay="0"/>
                                          </p:stCondLst>
                                        </p:cTn>
                                        <p:tgtEl>
                                          <p:spTgt spid="147"/>
                                        </p:tgtEl>
                                        <p:attrNameLst>
                                          <p:attrName>style.visibility</p:attrName>
                                        </p:attrNameLst>
                                      </p:cBhvr>
                                      <p:to>
                                        <p:strVal val="visible"/>
                                      </p:to>
                                    </p:set>
                                    <p:animEffect transition="in" filter="fade">
                                      <p:cBhvr>
                                        <p:cTn id="80" dur="500"/>
                                        <p:tgtEl>
                                          <p:spTgt spid="147"/>
                                        </p:tgtEl>
                                      </p:cBhvr>
                                    </p:animEffect>
                                  </p:childTnLst>
                                </p:cTn>
                              </p:par>
                              <p:par>
                                <p:cTn id="81" presetID="10" presetClass="entr" presetSubtype="0" fill="hold" grpId="1"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par>
                                <p:cTn id="84" presetID="10" presetClass="entr" presetSubtype="0" fill="hold" grpId="1" nodeType="withEffect">
                                  <p:stCondLst>
                                    <p:cond delay="0"/>
                                  </p:stCondLst>
                                  <p:childTnLst>
                                    <p:set>
                                      <p:cBhvr>
                                        <p:cTn id="85" dur="1" fill="hold">
                                          <p:stCondLst>
                                            <p:cond delay="0"/>
                                          </p:stCondLst>
                                        </p:cTn>
                                        <p:tgtEl>
                                          <p:spTgt spid="149"/>
                                        </p:tgtEl>
                                        <p:attrNameLst>
                                          <p:attrName>style.visibility</p:attrName>
                                        </p:attrNameLst>
                                      </p:cBhvr>
                                      <p:to>
                                        <p:strVal val="visible"/>
                                      </p:to>
                                    </p:set>
                                    <p:animEffect transition="in" filter="fade">
                                      <p:cBhvr>
                                        <p:cTn id="86" dur="500"/>
                                        <p:tgtEl>
                                          <p:spTgt spid="149"/>
                                        </p:tgtEl>
                                      </p:cBhvr>
                                    </p:animEffect>
                                  </p:childTnLst>
                                </p:cTn>
                              </p:par>
                              <p:par>
                                <p:cTn id="87" presetID="10" presetClass="entr" presetSubtype="0" fill="hold" grpId="1" nodeType="withEffect">
                                  <p:stCondLst>
                                    <p:cond delay="0"/>
                                  </p:stCondLst>
                                  <p:childTnLst>
                                    <p:set>
                                      <p:cBhvr>
                                        <p:cTn id="88" dur="1" fill="hold">
                                          <p:stCondLst>
                                            <p:cond delay="0"/>
                                          </p:stCondLst>
                                        </p:cTn>
                                        <p:tgtEl>
                                          <p:spTgt spid="146"/>
                                        </p:tgtEl>
                                        <p:attrNameLst>
                                          <p:attrName>style.visibility</p:attrName>
                                        </p:attrNameLst>
                                      </p:cBhvr>
                                      <p:to>
                                        <p:strVal val="visible"/>
                                      </p:to>
                                    </p:set>
                                    <p:animEffect transition="in" filter="fade">
                                      <p:cBhvr>
                                        <p:cTn id="89" dur="500"/>
                                        <p:tgtEl>
                                          <p:spTgt spid="146"/>
                                        </p:tgtEl>
                                      </p:cBhvr>
                                    </p:animEffect>
                                  </p:childTnLst>
                                </p:cTn>
                              </p:par>
                              <p:par>
                                <p:cTn id="90" presetID="10" presetClass="entr" presetSubtype="0" fill="hold" grpId="1" nodeType="withEffect">
                                  <p:stCondLst>
                                    <p:cond delay="0"/>
                                  </p:stCondLst>
                                  <p:childTnLst>
                                    <p:set>
                                      <p:cBhvr>
                                        <p:cTn id="91" dur="1" fill="hold">
                                          <p:stCondLst>
                                            <p:cond delay="0"/>
                                          </p:stCondLst>
                                        </p:cTn>
                                        <p:tgtEl>
                                          <p:spTgt spid="150"/>
                                        </p:tgtEl>
                                        <p:attrNameLst>
                                          <p:attrName>style.visibility</p:attrName>
                                        </p:attrNameLst>
                                      </p:cBhvr>
                                      <p:to>
                                        <p:strVal val="visible"/>
                                      </p:to>
                                    </p:set>
                                    <p:animEffect transition="in" filter="fade">
                                      <p:cBhvr>
                                        <p:cTn id="92" dur="500"/>
                                        <p:tgtEl>
                                          <p:spTgt spid="150"/>
                                        </p:tgtEl>
                                      </p:cBhvr>
                                    </p:animEffect>
                                  </p:childTnLst>
                                </p:cTn>
                              </p:par>
                              <p:par>
                                <p:cTn id="93" presetID="10" presetClass="entr" presetSubtype="0" fill="hold" grpId="1" nodeType="withEffect">
                                  <p:stCondLst>
                                    <p:cond delay="0"/>
                                  </p:stCondLst>
                                  <p:childTnLst>
                                    <p:set>
                                      <p:cBhvr>
                                        <p:cTn id="94" dur="1" fill="hold">
                                          <p:stCondLst>
                                            <p:cond delay="0"/>
                                          </p:stCondLst>
                                        </p:cTn>
                                        <p:tgtEl>
                                          <p:spTgt spid="151"/>
                                        </p:tgtEl>
                                        <p:attrNameLst>
                                          <p:attrName>style.visibility</p:attrName>
                                        </p:attrNameLst>
                                      </p:cBhvr>
                                      <p:to>
                                        <p:strVal val="visible"/>
                                      </p:to>
                                    </p:set>
                                    <p:animEffect transition="in" filter="fade">
                                      <p:cBhvr>
                                        <p:cTn id="95" dur="500"/>
                                        <p:tgtEl>
                                          <p:spTgt spid="151"/>
                                        </p:tgtEl>
                                      </p:cBhvr>
                                    </p:animEffect>
                                  </p:childTnLst>
                                </p:cTn>
                              </p:par>
                              <p:par>
                                <p:cTn id="96" presetID="10" presetClass="entr" presetSubtype="0" fill="hold" grpId="1" nodeType="withEffect">
                                  <p:stCondLst>
                                    <p:cond delay="0"/>
                                  </p:stCondLst>
                                  <p:childTnLst>
                                    <p:set>
                                      <p:cBhvr>
                                        <p:cTn id="97" dur="1" fill="hold">
                                          <p:stCondLst>
                                            <p:cond delay="0"/>
                                          </p:stCondLst>
                                        </p:cTn>
                                        <p:tgtEl>
                                          <p:spTgt spid="152"/>
                                        </p:tgtEl>
                                        <p:attrNameLst>
                                          <p:attrName>style.visibility</p:attrName>
                                        </p:attrNameLst>
                                      </p:cBhvr>
                                      <p:to>
                                        <p:strVal val="visible"/>
                                      </p:to>
                                    </p:set>
                                    <p:animEffect transition="in" filter="fade">
                                      <p:cBhvr>
                                        <p:cTn id="98" dur="500"/>
                                        <p:tgtEl>
                                          <p:spTgt spid="152"/>
                                        </p:tgtEl>
                                      </p:cBhvr>
                                    </p:animEffect>
                                  </p:childTnLst>
                                </p:cTn>
                              </p:par>
                              <p:par>
                                <p:cTn id="99" presetID="10" presetClass="entr" presetSubtype="0" fill="hold" grpId="1" nodeType="withEffect">
                                  <p:stCondLst>
                                    <p:cond delay="0"/>
                                  </p:stCondLst>
                                  <p:childTnLst>
                                    <p:set>
                                      <p:cBhvr>
                                        <p:cTn id="100" dur="1" fill="hold">
                                          <p:stCondLst>
                                            <p:cond delay="0"/>
                                          </p:stCondLst>
                                        </p:cTn>
                                        <p:tgtEl>
                                          <p:spTgt spid="153"/>
                                        </p:tgtEl>
                                        <p:attrNameLst>
                                          <p:attrName>style.visibility</p:attrName>
                                        </p:attrNameLst>
                                      </p:cBhvr>
                                      <p:to>
                                        <p:strVal val="visible"/>
                                      </p:to>
                                    </p:set>
                                    <p:animEffect transition="in" filter="fade">
                                      <p:cBhvr>
                                        <p:cTn id="101" dur="500"/>
                                        <p:tgtEl>
                                          <p:spTgt spid="153"/>
                                        </p:tgtEl>
                                      </p:cBhvr>
                                    </p:animEffect>
                                  </p:childTnLst>
                                </p:cTn>
                              </p:par>
                              <p:par>
                                <p:cTn id="102" presetID="10" presetClass="entr" presetSubtype="0" fill="hold" grpId="1" nodeType="withEffect">
                                  <p:stCondLst>
                                    <p:cond delay="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1" nodeType="withEffect">
                                  <p:stCondLst>
                                    <p:cond delay="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500"/>
                                        <p:tgtEl>
                                          <p:spTgt spid="156"/>
                                        </p:tgtEl>
                                      </p:cBhvr>
                                    </p:animEffect>
                                  </p:childTnLst>
                                </p:cTn>
                              </p:par>
                              <p:par>
                                <p:cTn id="108" presetID="10" presetClass="entr" presetSubtype="0" fill="hold" grpId="1" nodeType="withEffect">
                                  <p:stCondLst>
                                    <p:cond delay="0"/>
                                  </p:stCondLst>
                                  <p:childTnLst>
                                    <p:set>
                                      <p:cBhvr>
                                        <p:cTn id="109" dur="1" fill="hold">
                                          <p:stCondLst>
                                            <p:cond delay="0"/>
                                          </p:stCondLst>
                                        </p:cTn>
                                        <p:tgtEl>
                                          <p:spTgt spid="157"/>
                                        </p:tgtEl>
                                        <p:attrNameLst>
                                          <p:attrName>style.visibility</p:attrName>
                                        </p:attrNameLst>
                                      </p:cBhvr>
                                      <p:to>
                                        <p:strVal val="visible"/>
                                      </p:to>
                                    </p:set>
                                    <p:animEffect transition="in" filter="fade">
                                      <p:cBhvr>
                                        <p:cTn id="110" dur="500"/>
                                        <p:tgtEl>
                                          <p:spTgt spid="157"/>
                                        </p:tgtEl>
                                      </p:cBhvr>
                                    </p:animEffect>
                                  </p:childTnLst>
                                </p:cTn>
                              </p:par>
                              <p:par>
                                <p:cTn id="111" presetID="10" presetClass="entr" presetSubtype="0" fill="hold" grpId="1" nodeType="withEffect">
                                  <p:stCondLst>
                                    <p:cond delay="0"/>
                                  </p:stCondLst>
                                  <p:childTnLst>
                                    <p:set>
                                      <p:cBhvr>
                                        <p:cTn id="112" dur="1" fill="hold">
                                          <p:stCondLst>
                                            <p:cond delay="0"/>
                                          </p:stCondLst>
                                        </p:cTn>
                                        <p:tgtEl>
                                          <p:spTgt spid="158"/>
                                        </p:tgtEl>
                                        <p:attrNameLst>
                                          <p:attrName>style.visibility</p:attrName>
                                        </p:attrNameLst>
                                      </p:cBhvr>
                                      <p:to>
                                        <p:strVal val="visible"/>
                                      </p:to>
                                    </p:set>
                                    <p:animEffect transition="in" filter="fade">
                                      <p:cBhvr>
                                        <p:cTn id="113" dur="500"/>
                                        <p:tgtEl>
                                          <p:spTgt spid="158"/>
                                        </p:tgtEl>
                                      </p:cBhvr>
                                    </p:animEffect>
                                  </p:childTnLst>
                                </p:cTn>
                              </p:par>
                              <p:par>
                                <p:cTn id="114" presetID="10" presetClass="entr" presetSubtype="0" fill="hold" grpId="1" nodeType="withEffect">
                                  <p:stCondLst>
                                    <p:cond delay="0"/>
                                  </p:stCondLst>
                                  <p:childTnLst>
                                    <p:set>
                                      <p:cBhvr>
                                        <p:cTn id="115" dur="1" fill="hold">
                                          <p:stCondLst>
                                            <p:cond delay="0"/>
                                          </p:stCondLst>
                                        </p:cTn>
                                        <p:tgtEl>
                                          <p:spTgt spid="155"/>
                                        </p:tgtEl>
                                        <p:attrNameLst>
                                          <p:attrName>style.visibility</p:attrName>
                                        </p:attrNameLst>
                                      </p:cBhvr>
                                      <p:to>
                                        <p:strVal val="visible"/>
                                      </p:to>
                                    </p:set>
                                    <p:animEffect transition="in" filter="fade">
                                      <p:cBhvr>
                                        <p:cTn id="116" dur="500"/>
                                        <p:tgtEl>
                                          <p:spTgt spid="155"/>
                                        </p:tgtEl>
                                      </p:cBhvr>
                                    </p:animEffect>
                                  </p:childTnLst>
                                </p:cTn>
                              </p:par>
                              <p:par>
                                <p:cTn id="117" presetID="10" presetClass="entr" presetSubtype="0" fill="hold" grpId="1" nodeType="withEffect">
                                  <p:stCondLst>
                                    <p:cond delay="0"/>
                                  </p:stCondLst>
                                  <p:childTnLst>
                                    <p:set>
                                      <p:cBhvr>
                                        <p:cTn id="118" dur="1" fill="hold">
                                          <p:stCondLst>
                                            <p:cond delay="0"/>
                                          </p:stCondLst>
                                        </p:cTn>
                                        <p:tgtEl>
                                          <p:spTgt spid="159"/>
                                        </p:tgtEl>
                                        <p:attrNameLst>
                                          <p:attrName>style.visibility</p:attrName>
                                        </p:attrNameLst>
                                      </p:cBhvr>
                                      <p:to>
                                        <p:strVal val="visible"/>
                                      </p:to>
                                    </p:set>
                                    <p:animEffect transition="in" filter="fade">
                                      <p:cBhvr>
                                        <p:cTn id="119" dur="500"/>
                                        <p:tgtEl>
                                          <p:spTgt spid="159"/>
                                        </p:tgtEl>
                                      </p:cBhvr>
                                    </p:animEffect>
                                  </p:childTnLst>
                                </p:cTn>
                              </p:par>
                              <p:par>
                                <p:cTn id="120" presetID="10" presetClass="entr" presetSubtype="0" fill="hold" grpId="1" nodeType="withEffect">
                                  <p:stCondLst>
                                    <p:cond delay="0"/>
                                  </p:stCondLst>
                                  <p:childTnLst>
                                    <p:set>
                                      <p:cBhvr>
                                        <p:cTn id="121" dur="1" fill="hold">
                                          <p:stCondLst>
                                            <p:cond delay="0"/>
                                          </p:stCondLst>
                                        </p:cTn>
                                        <p:tgtEl>
                                          <p:spTgt spid="160"/>
                                        </p:tgtEl>
                                        <p:attrNameLst>
                                          <p:attrName>style.visibility</p:attrName>
                                        </p:attrNameLst>
                                      </p:cBhvr>
                                      <p:to>
                                        <p:strVal val="visible"/>
                                      </p:to>
                                    </p:set>
                                    <p:animEffect transition="in" filter="fade">
                                      <p:cBhvr>
                                        <p:cTn id="122" dur="500"/>
                                        <p:tgtEl>
                                          <p:spTgt spid="160"/>
                                        </p:tgtEl>
                                      </p:cBhvr>
                                    </p:animEffect>
                                  </p:childTnLst>
                                </p:cTn>
                              </p:par>
                              <p:par>
                                <p:cTn id="123" presetID="10" presetClass="entr" presetSubtype="0" fill="hold" grpId="1" nodeType="withEffect">
                                  <p:stCondLst>
                                    <p:cond delay="0"/>
                                  </p:stCondLst>
                                  <p:childTnLst>
                                    <p:set>
                                      <p:cBhvr>
                                        <p:cTn id="124" dur="1" fill="hold">
                                          <p:stCondLst>
                                            <p:cond delay="0"/>
                                          </p:stCondLst>
                                        </p:cTn>
                                        <p:tgtEl>
                                          <p:spTgt spid="161"/>
                                        </p:tgtEl>
                                        <p:attrNameLst>
                                          <p:attrName>style.visibility</p:attrName>
                                        </p:attrNameLst>
                                      </p:cBhvr>
                                      <p:to>
                                        <p:strVal val="visible"/>
                                      </p:to>
                                    </p:set>
                                    <p:animEffect transition="in" filter="fade">
                                      <p:cBhvr>
                                        <p:cTn id="125" dur="500"/>
                                        <p:tgtEl>
                                          <p:spTgt spid="161"/>
                                        </p:tgtEl>
                                      </p:cBhvr>
                                    </p:animEffect>
                                  </p:childTnLst>
                                </p:cTn>
                              </p:par>
                              <p:par>
                                <p:cTn id="126" presetID="10" presetClass="entr" presetSubtype="0" fill="hold" grpId="1" nodeType="withEffect">
                                  <p:stCondLst>
                                    <p:cond delay="0"/>
                                  </p:stCondLst>
                                  <p:childTnLst>
                                    <p:set>
                                      <p:cBhvr>
                                        <p:cTn id="127" dur="1" fill="hold">
                                          <p:stCondLst>
                                            <p:cond delay="0"/>
                                          </p:stCondLst>
                                        </p:cTn>
                                        <p:tgtEl>
                                          <p:spTgt spid="162"/>
                                        </p:tgtEl>
                                        <p:attrNameLst>
                                          <p:attrName>style.visibility</p:attrName>
                                        </p:attrNameLst>
                                      </p:cBhvr>
                                      <p:to>
                                        <p:strVal val="visible"/>
                                      </p:to>
                                    </p:set>
                                    <p:animEffect transition="in" filter="fade">
                                      <p:cBhvr>
                                        <p:cTn id="128" dur="500"/>
                                        <p:tgtEl>
                                          <p:spTgt spid="162"/>
                                        </p:tgtEl>
                                      </p:cBhvr>
                                    </p:animEffect>
                                  </p:childTnLst>
                                </p:cTn>
                              </p:par>
                              <p:par>
                                <p:cTn id="129" presetID="10" presetClass="entr" presetSubtype="0" fill="hold" grpId="1" nodeType="withEffect">
                                  <p:stCondLst>
                                    <p:cond delay="0"/>
                                  </p:stCondLst>
                                  <p:childTnLst>
                                    <p:set>
                                      <p:cBhvr>
                                        <p:cTn id="130" dur="1" fill="hold">
                                          <p:stCondLst>
                                            <p:cond delay="0"/>
                                          </p:stCondLst>
                                        </p:cTn>
                                        <p:tgtEl>
                                          <p:spTgt spid="163"/>
                                        </p:tgtEl>
                                        <p:attrNameLst>
                                          <p:attrName>style.visibility</p:attrName>
                                        </p:attrNameLst>
                                      </p:cBhvr>
                                      <p:to>
                                        <p:strVal val="visible"/>
                                      </p:to>
                                    </p:set>
                                    <p:animEffect transition="in" filter="fade">
                                      <p:cBhvr>
                                        <p:cTn id="131" dur="500"/>
                                        <p:tgtEl>
                                          <p:spTgt spid="163"/>
                                        </p:tgtEl>
                                      </p:cBhvr>
                                    </p:animEffect>
                                  </p:childTnLst>
                                </p:cTn>
                              </p:par>
                              <p:par>
                                <p:cTn id="132" presetID="0" presetClass="path" presetSubtype="0" repeatCount="indefinite" accel="50000" decel="50000" fill="hold" nodeType="withEffect">
                                  <p:stCondLst>
                                    <p:cond delay="0"/>
                                  </p:stCondLst>
                                  <p:endCondLst>
                                    <p:cond evt="onNext" delay="0">
                                      <p:tgtEl>
                                        <p:sldTgt/>
                                      </p:tgtEl>
                                    </p:cond>
                                  </p:endCondLst>
                                  <p:childTnLst>
                                    <p:animMotion origin="layout" path="M 0.00157 0.00023 L 0.00157 0.00046 C 0.00118 0.00092 0.00066 0.00162 0.0004 0.00254 C 0.00014 0.00324 0.00014 0.00416 -4.86782E-6 0.00463 C -0.00039 0.00578 -0.00078 0.00694 -0.00156 0.00717 C -0.0026 0.0074 -0.00364 0.00764 -0.00468 0.00764 C -0.00533 0.00764 -0.00351 0.00717 -0.00299 0.00717 C -0.00273 0.00694 -0.0026 0.00671 -0.00234 0.00648 C -0.00195 0.00578 -0.00117 0.0044 -0.00117 0.00463 C -0.00052 0.00046 -0.00169 0.00625 -0.00039 0.00254 C -0.00026 0.00185 0.00027 1.67091E-6 -4.86782E-6 0.00046 C -0.00026 0.00092 -0.00052 0.00116 -0.00065 0.00162 C -0.00078 0.00185 -0.00091 0.00231 -0.00104 0.00254 C -0.00104 0.00301 -0.00104 0.00324 -0.00117 0.0037 C -0.00143 0.00416 -0.00156 0.0044 -0.00182 0.00463 C -0.00221 0.00532 -0.00273 0.00578 -0.00312 0.00602 C -0.00403 0.00602 -0.00546 0.00717 -0.00586 0.00578 C -0.00625 0.0044 -0.00416 0.00555 -0.00338 0.00532 C -0.00312 0.00532 -0.00286 0.00509 -0.0026 0.00509 C -0.00221 0.00486 -0.00143 0.0044 -0.00143 0.00463 C -0.00104 0.00393 -0.00052 0.00347 -0.00026 0.00301 C -4.86782E-6 0.00254 0.0004 0.00231 0.0004 0.00185 C 0.0004 0.00139 -4.86782E-6 0.00231 -0.00026 0.00254 C -0.00052 0.00324 -0.00052 0.0044 -0.00104 0.00463 L -0.00221 0.00532 L -0.00273 0.00578 L -0.00156 0.00509 C -0.00143 0.00486 -0.00117 0.00463 -0.00104 0.0044 C -0.00078 0.00416 -0.00065 0.00416 -0.00039 0.00393 C 0.00079 0.00208 -0.00091 0.00347 0.00053 0.00254 C 0.00066 0.00231 0.00092 0.00162 0.00079 0.00162 C 0.00053 0.00162 0.00053 0.00231 0.0004 0.00254 C -4.86782E-6 0.00324 -0.00039 0.00393 -0.00078 0.0044 C -0.00104 0.00463 -0.00117 0.00463 -0.00143 0.00463 C -0.00156 0.00486 -0.00182 0.00532 -0.00195 0.00532 C -0.00234 0.00578 -0.00351 0.00625 -0.00312 0.00602 L -0.00065 0.00578 C -0.00039 0.00555 -0.00013 0.00532 -4.86782E-6 0.00509 C 0.00014 0.00463 -4.86782E-6 0.00416 0.00014 0.0037 C 0.00027 0.00301 0.0004 0.00231 0.00053 0.00162 C 0.00066 0.00116 0.00092 0.00023 0.00079 0.00046 C 0.00014 0.00116 -4.86782E-6 0.00116 -0.00039 0.00231 C -0.00117 0.0037 -0.00052 0.00301 -0.00143 0.0044 C -0.00156 0.00463 -0.00182 0.00486 -0.00195 0.00509 C -0.00234 0.00532 -0.00312 0.00578 -0.00312 0.00602 C -0.00377 0.00555 -0.00429 0.00509 -0.00494 0.00532 C -0.00507 0.00555 -0.00312 0.00648 -0.00299 0.00648 C -0.00234 0.00625 -0.00169 0.00648 -0.00104 0.00602 C -0.00078 0.00602 -0.00065 0.00555 -0.00039 0.00532 C -0.00013 0.00509 0.00014 0.00463 0.0004 0.0044 C 0.00053 0.0037 0.00079 0.00301 0.00079 0.00231 L 0.00157 0.00023 Z " pathEditMode="relative" rAng="0" ptsTypes="AAAAAAAAAAAAAAAAAAAAAAAAAAAAAAAAAAAAAAAAAAAAAAAAAAAA">
                                      <p:cBhvr>
                                        <p:cTn id="133" dur="9000" fill="hold"/>
                                        <p:tgtEl>
                                          <p:spTgt spid="141"/>
                                        </p:tgtEl>
                                        <p:attrNameLst>
                                          <p:attrName>ppt_x</p:attrName>
                                          <p:attrName>ppt_y</p:attrName>
                                        </p:attrNameLst>
                                      </p:cBhvr>
                                      <p:rCtr x="-378" y="370"/>
                                    </p:animMotion>
                                  </p:childTnLst>
                                </p:cTn>
                              </p:par>
                              <p:par>
                                <p:cTn id="134" presetID="0" presetClass="path" presetSubtype="0" repeatCount="indefinite" accel="16667" decel="16667" fill="hold" nodeType="withEffect">
                                  <p:stCondLst>
                                    <p:cond delay="0"/>
                                  </p:stCondLst>
                                  <p:endCondLst>
                                    <p:cond evt="onNext" delay="0">
                                      <p:tgtEl>
                                        <p:sldTgt/>
                                      </p:tgtEl>
                                    </p:cond>
                                  </p:endCondLst>
                                  <p:childTnLst>
                                    <p:animMotion origin="layout" path="M -9.79294E-7 -4.2305E-6 L -9.79294E-7 0.00024 C -0.00026 0.00371 -9.79294E-7 0.00602 -0.00117 0.0088 C -0.00156 0.00972 -0.00208 0.01019 -0.00247 0.01088 C -0.00273 0.01158 -0.00286 0.0125 -0.00325 0.01296 C -0.00352 0.01366 -0.0043 0.01528 -0.0043 0.01435 C -0.0043 0.01343 -0.00352 0.0132 -0.00325 0.01227 C -0.00052 0.00648 -0.00469 0.01435 -0.00117 0.0081 C -0.00117 0.00695 -0.00052 0.00579 -0.00091 0.00463 C -0.00117 0.00394 -0.00169 0.00556 -0.00195 0.00602 C -0.00221 0.00672 -0.00208 0.00764 -0.00247 0.0081 C -0.00312 0.00949 -0.00482 0.01088 -0.00482 0.01111 C -0.00391 0.00625 -0.00508 0.01134 -0.00325 0.00741 C -0.0026 0.00625 -0.00117 0.00186 -0.00169 0.00324 L -0.00325 0.00741 C -0.00352 0.0081 -0.00443 0.00972 -0.00404 0.00949 L -0.00195 0.0088 C -0.00026 0.00417 -0.00013 0.00625 -0.00091 0.00255 C -0.00182 0.00787 -0.00039 0.00162 -0.00247 0.00602 C -0.0026 0.00672 -0.0026 0.00764 -0.00273 0.0081 C -0.00312 0.0088 -0.00404 0.00949 -0.00404 0.00972 L -0.00169 0.00672 L -0.00039 0.00533 C -0.00039 0.00463 -9.79294E-7 0.00255 -9.79294E-7 0.00324 C -9.79294E-7 0.00348 -0.00065 0.00787 -0.00091 0.0081 C -0.00156 0.00949 -0.00247 0.00996 -0.00325 0.01088 C -0.00469 0.01273 -0.00391 0.01204 -0.0056 0.01296 C -0.0026 0.00972 -0.00625 0.01412 -0.00325 0.00949 C -0.00286 0.00903 -0.00247 0.00857 -0.00195 0.0081 C -0.00169 0.00718 -0.00143 0.00648 -0.00117 0.00533 C -0.00104 0.00486 -0.00052 0.00278 -0.00091 0.00324 C -0.00156 0.00463 -0.00195 0.00602 -0.00247 0.00741 C -0.00273 0.0081 -0.00286 0.00903 -0.00325 0.00949 C -0.00352 0.01019 -0.00391 0.01111 -0.0043 0.01158 C -0.00482 0.01227 -0.00534 0.01204 -0.00586 0.01227 L -0.00352 0.00949 L -0.00247 0.0081 C -0.00013 0.00232 -0.00286 0.00972 -0.00117 0.00394 L -9.79294E-7 -4.2305E-6 Z " pathEditMode="relative" rAng="0" ptsTypes="AAAAAAAAAAAAAAAAAAAAAAAAAAAAAAAAAAAAAAA">
                                      <p:cBhvr>
                                        <p:cTn id="135" dur="9000" fill="hold"/>
                                        <p:tgtEl>
                                          <p:spTgt spid="137"/>
                                        </p:tgtEl>
                                        <p:attrNameLst>
                                          <p:attrName>ppt_x</p:attrName>
                                          <p:attrName>ppt_y</p:attrName>
                                        </p:attrNameLst>
                                      </p:cBhvr>
                                      <p:rCtr x="-300" y="717"/>
                                    </p:animMotion>
                                  </p:childTnLst>
                                </p:cTn>
                              </p:par>
                              <p:par>
                                <p:cTn id="136" presetID="0" presetClass="path" presetSubtype="0" repeatCount="indefinite" accel="50000" decel="50000" fill="hold" nodeType="withEffect">
                                  <p:stCondLst>
                                    <p:cond delay="0"/>
                                  </p:stCondLst>
                                  <p:endCondLst>
                                    <p:cond evt="onNext" delay="0">
                                      <p:tgtEl>
                                        <p:sldTgt/>
                                      </p:tgtEl>
                                    </p:cond>
                                  </p:endCondLst>
                                  <p:childTnLst>
                                    <p:animMotion origin="layout" path="M 3.01081E-6 1.46725E-6 L 3.01081E-6 0.00023 C -0.00039 0.00046 -0.00183 0.00347 -0.00261 0.00416 C -0.003 0.0044 -0.00339 0.0044 -0.00365 0.00463 C -0.00417 0.00463 -0.00456 0.00509 -0.00495 0.00509 C -0.00534 0.00509 -0.0043 0.00463 -0.00391 0.00463 C -0.00365 0.00416 -0.00352 0.00393 -0.00313 0.0037 C -0.00287 0.00324 -0.00248 0.00324 -0.00209 0.00278 C -0.00183 0.00231 -0.00157 0.00139 -0.00131 0.00092 C -0.00118 0.00046 -0.00065 -0.00093 -0.00078 -0.00046 C -0.00157 0.00069 -0.00222 0.00347 -0.00313 0.00416 C -0.00365 0.0044 -0.00417 0.00486 -0.00469 0.00509 C -0.00521 0.00509 -0.00651 0.00555 -0.00599 0.00555 C -0.00521 0.00555 -0.00443 0.00509 -0.00365 0.00509 C -0.00326 0.00463 -0.00287 0.0044 -0.00235 0.00416 C -0.00183 0.00347 -0.00078 0.00231 -0.00078 0.00254 C -0.00078 0.00185 -0.00026 0.00092 -0.00052 0.00092 C -0.00118 0.00092 -0.00196 0.00324 -0.00235 0.0037 C -0.00274 0.00393 -0.00313 0.00393 -0.00339 0.00416 C -0.00664 0.00578 -0.00365 0.0044 -0.00599 0.00555 C -0.00638 0.00532 -0.00743 0.00532 -0.00704 0.00509 C -0.00651 0.00416 -0.00573 0.0044 -0.00495 0.00416 C -0.0043 0.0037 -0.00391 0.00347 -0.00313 0.00278 C -0.00287 0.00231 -0.00248 0.00185 -0.00209 0.00139 C -0.00196 0.00092 -0.00131 -0.00023 -0.00131 0.00046 C -0.00131 0.00116 -0.00183 0.00139 -0.00209 0.00185 C -0.00287 0.00254 -0.00391 0.0037 -0.00469 0.00416 C -0.00521 0.0044 -0.0069 0.00463 -0.00625 0.00463 C -0.00521 0.00463 -0.00404 0.00416 -0.00287 0.00416 C -0.00261 0.0037 -0.00222 0.00347 -0.00183 0.00324 C -0.00157 0.00278 -0.00078 0.00185 -0.00104 0.00185 C -0.00157 0.00185 -0.00183 0.00278 -0.00209 0.00324 C -0.0069 0.0081 -0.00261 0.00301 -0.00495 0.00602 C -0.00495 0.00555 -0.00495 0.00486 -0.00469 0.00463 C -0.00456 0.00416 -0.00417 0.00416 -0.00391 0.00416 C -0.003 0.00347 -0.003 0.00324 -0.00209 0.00231 C -0.00196 0.00185 -0.00183 0.00139 -0.00157 0.00092 C -0.00157 0.00046 -0.00104 -0.00046 -0.00131 -0.00046 C -0.00183 -0.00046 -0.00222 0.00046 -0.00261 0.00092 C -0.00326 0.00139 -0.00365 0.00231 -0.00417 0.00278 C -0.00599 0.0037 -0.00469 0.00301 -0.00808 0.0037 C -0.00769 0.0037 -0.0073 0.00416 -0.00677 0.00416 C -0.00625 0.00416 -0.00417 0.00393 -0.00313 0.00324 C -0.00287 0.00301 -0.00261 0.00254 -0.00235 0.00231 C -0.00222 0.00185 -0.00209 0.00116 -0.00183 0.00092 C -0.0017 0.00046 -0.00039 1.46725E-6 3.01081E-6 1.46725E-6 Z " pathEditMode="relative" rAng="0" ptsTypes="AAAAAAAAAAAAAAAAAAAAAAAAAAAAAAAAAAAAAAAAAAAAAA">
                                      <p:cBhvr>
                                        <p:cTn id="137" dur="8000" fill="hold"/>
                                        <p:tgtEl>
                                          <p:spTgt spid="53"/>
                                        </p:tgtEl>
                                        <p:attrNameLst>
                                          <p:attrName>ppt_x</p:attrName>
                                          <p:attrName>ppt_y</p:attrName>
                                        </p:attrNameLst>
                                      </p:cBhvr>
                                      <p:rCtr x="-404" y="255"/>
                                    </p:animMotion>
                                  </p:childTnLst>
                                </p:cTn>
                              </p:par>
                              <p:par>
                                <p:cTn id="138" presetID="0" presetClass="path" presetSubtype="0" repeatCount="81" accel="50000" decel="50000" fill="hold" nodeType="withEffect">
                                  <p:stCondLst>
                                    <p:cond delay="750"/>
                                  </p:stCondLst>
                                  <p:childTnLst>
                                    <p:animMotion origin="layout" path="M -4.27139E-7 2.10599E-7 L -4.27139E-7 0.00023 C -0.00026 0.00116 -0.00039 0.00255 -0.00078 0.0037 C -0.00091 0.00417 -0.00195 0.00486 -0.00221 0.00509 C -0.00299 0.00532 -0.00534 0.00555 -0.00456 0.00555 C -0.00339 0.00555 -0.00221 0.00509 -0.00104 0.00509 C -0.00078 0.00486 -0.00039 0.00486 -0.00026 0.00463 C 0.00026 0.0037 0.0013 0.00093 0.00078 0.00185 C 0.00052 0.00231 0.00026 0.00255 -4.27139E-7 0.00324 C -0.00013 0.0037 -0.00026 0.00417 -0.00052 0.00463 C -0.00065 0.00486 -0.00104 0.00486 -0.0013 0.00509 C -0.00156 0.00532 -0.00195 0.00648 -0.00195 0.00602 C -0.00195 0.00532 -0.00156 0.00486 -0.0013 0.00463 C -0.00091 0.00417 0.00013 0.00324 -0.00026 0.0037 C -0.00052 0.00393 -0.00065 0.0044 -0.00104 0.00463 C -0.00299 0.00625 -0.00299 0.00555 -0.00156 0.00463 C 0.00078 0.00301 -0.00065 0.0044 0.00078 0.00278 C 0.00104 0.00231 0.00143 0.00185 0.0013 0.00139 C 0.00117 0.00093 0.00078 0.00139 0.00052 0.00185 C 0.00039 0.00208 0.00026 0.00278 -4.27139E-7 0.00324 C -0.00039 0.00417 -0.00091 0.00417 -0.00156 0.00463 C -0.0013 0.00417 -0.00117 0.00347 -0.00104 0.00324 C -0.00078 0.00278 -0.00039 0.00301 -0.00026 0.00278 C 0.00013 0.00255 0.00026 0.00208 0.00052 0.00185 C 0.00065 0.00139 0.00078 -0.00023 0.00078 0.00046 C 0.00078 0.00093 0.00078 0.00162 0.00052 0.00231 C 0.00039 0.00278 -4.27139E-7 0.00278 -0.00026 0.00324 C -0.00039 0.0037 -0.00117 0.00648 -0.00195 0.00509 C -0.00221 0.00463 -0.00156 0.00393 -0.0013 0.0037 C -0.00091 0.00324 -0.00052 0.00324 -0.00026 0.00324 C -4.27139E-7 0.00278 0.00039 0.00255 0.00052 0.00231 C 0.00078 0.00185 0.00078 0.00093 0.00104 0.00093 C 0.0013 0.00093 0.00104 0.00185 0.00078 0.00231 C 0.00065 0.00255 0.00026 0.00255 -4.27139E-7 0.00278 C -0.0013 0.00393 -0.00013 0.00347 -0.00169 0.00417 C -0.00234 0.0044 -0.00417 0.00486 -0.00352 0.00463 C -0.00247 0.00417 -0.00052 0.0037 -0.00052 0.00393 C 0.00117 0.00162 -4.27139E-7 0.00046 -4.27139E-7 2.10599E-7 Z " pathEditMode="relative" rAng="0" ptsTypes="AAAAAAAAAAAAAAAAAAAAAAAAAAAAAAAAAAAAAA">
                                      <p:cBhvr>
                                        <p:cTn id="139" dur="8000" fill="hold"/>
                                        <p:tgtEl>
                                          <p:spTgt spid="113"/>
                                        </p:tgtEl>
                                        <p:attrNameLst>
                                          <p:attrName>ppt_x</p:attrName>
                                          <p:attrName>ppt_y</p:attrName>
                                        </p:attrNameLst>
                                      </p:cBhvr>
                                      <p:rCtr x="-182" y="301"/>
                                    </p:animMotion>
                                  </p:childTnLst>
                                </p:cTn>
                              </p:par>
                              <p:par>
                                <p:cTn id="140" presetID="0" presetClass="path" presetSubtype="0" repeatCount="indefinite" accel="50000" decel="17000" fill="remove" grpId="0" nodeType="withEffect">
                                  <p:stCondLst>
                                    <p:cond delay="0"/>
                                  </p:stCondLst>
                                  <p:endCondLst>
                                    <p:cond evt="onNext" delay="0">
                                      <p:tgtEl>
                                        <p:sldTgt/>
                                      </p:tgtEl>
                                    </p:cond>
                                  </p:endCondLst>
                                  <p:childTnLst>
                                    <p:animMotion origin="layout" path="M 3.67886E-6 1.60148E-6 L 3.67886E-6 0.00023 C -0.00092 0.00139 -0.00196 0.00254 -0.00274 0.00416 C -0.00352 0.00555 -0.003 0.0081 -0.00274 0.00972 C -0.00274 0.01041 -0.00261 0.01111 -0.00235 0.0118 C -0.00222 0.0125 -0.00183 0.01296 -0.00157 0.01388 C -0.00131 0.01504 -0.00105 0.01666 -0.00079 0.01805 L -0.00039 0.02013 L 3.67886E-6 0.02222 C -0.00013 0.02893 -0.00013 0.03564 -0.00039 0.04235 C -0.00052 0.0442 -0.00092 0.04605 -0.00118 0.0479 C -0.00131 0.0486 -0.00144 0.04929 -0.00157 0.04999 C -0.00209 0.05138 -0.00313 0.05415 -0.00313 0.05438 C -0.00326 0.05485 -0.00339 0.05554 -0.00352 0.05624 C -0.00378 0.05693 -0.00417 0.05739 -0.0043 0.05832 C -0.00469 0.05948 -0.00508 0.06248 -0.00508 0.06272 C -0.00404 0.07197 -0.00404 0.06873 -0.00469 0.08054 C -0.00482 0.08216 -0.00573 0.08586 -0.00586 0.08748 C -0.00651 0.09164 -0.00625 0.0891 -0.00665 0.09512 C -0.00651 0.09743 -0.00665 0.09974 -0.00625 0.10206 C -0.00625 0.10275 -0.00573 0.10322 -0.00547 0.10414 C -0.00534 0.10484 -0.00521 0.10599 -0.00508 0.10692 C -0.00521 0.11108 -0.00534 0.11525 -0.00547 0.11942 C -0.0056 0.12034 -0.00665 0.12613 -0.00665 0.12636 L -0.00782 0.12705 C -0.00769 0.12358 -0.00769 0.11988 -0.00743 0.11664 C -0.00743 0.11571 -0.00717 0.11525 -0.00704 0.11456 C -0.00691 0.11317 -0.00691 0.11155 -0.00665 0.11039 C -0.00665 0.109 -0.00651 0.10784 -0.00625 0.10692 C -0.00625 0.10576 -0.00599 0.10507 -0.00586 0.10414 C -0.00573 0.10275 -0.00573 0.10113 -0.00547 0.09998 C -0.00534 0.09812 -0.00469 0.09419 -0.0043 0.09303 C -0.00404 0.09211 -0.00391 0.09095 -0.00352 0.09026 C -0.00326 0.08956 -0.00274 0.08933 -0.00235 0.08887 C -0.0017 0.08702 -0.00052 0.08354 0.00039 0.08192 C 0.00065 0.081 0.00117 0.08054 0.00156 0.07984 C 0.0026 0.08007 0.00364 0.07961 0.00468 0.08054 C 0.00586 0.08146 0.00573 0.08354 0.00625 0.0854 C 0.00638 0.08609 0.00677 0.08678 0.00703 0.08748 L 0.00781 0.09303 L 0.0082 0.09581 C 0.00846 0.10067 0.00859 0.10553 0.00898 0.11039 C 0.00937 0.11803 0.00898 0.11502 0.00976 0.12011 C 0.0095 0.12613 0.00963 0.1289 0.00898 0.134 C 0.00885 0.13469 0.00872 0.13538 0.00859 0.13608 C 0.0069 0.13168 0.0082 0.13608 0.0082 0.13191 C 0.0082 0.1289 0.00794 0.12613 0.00781 0.12358 C 0.00742 0.11594 0.00755 0.11849 0.00703 0.11317 C 0.00716 0.10275 0.00716 0.09211 0.00742 0.08192 C 0.00742 0.08054 0.00833 0.07799 0.00859 0.07706 C 0.00872 0.07614 0.00885 0.07521 0.00898 0.07429 C 0.00846 0.06225 0.01054 0.06225 0.00586 0.06387 C 0.00521 0.06387 0.00481 0.06434 0.00429 0.06457 C 0.0039 0.0648 0.00208 0.06665 0.00156 0.06665 C 0.00013 0.06665 -0.00105 0.06619 -0.00235 0.06596 C -0.00339 0.06526 -0.00404 0.06503 -0.00469 0.06387 C -0.00508 0.06318 -0.00521 0.06248 -0.00547 0.06179 C -0.00586 0.05971 -0.00638 0.05832 -0.00547 0.05624 C -0.00534 0.05554 -0.00469 0.05577 -0.0043 0.05554 C 0.00065 0.05624 -0.00013 0.05647 0.00586 0.05554 C 0.00625 0.05531 0.00664 0.05508 0.00703 0.05485 C 0.00729 0.05415 0.00742 0.05323 0.00781 0.05276 C 0.0082 0.05184 0.00885 0.05138 0.00937 0.05068 C 0.00963 0.04999 0.0095 0.04906 0.00976 0.0486 C 0.01002 0.04767 0.01054 0.04721 0.01094 0.04652 C 0.0112 0.04582 0.01146 0.04513 0.01172 0.04443 C 0.01159 0.04281 0.01159 0.04096 0.01133 0.03957 C 0.01094 0.03795 0.0095 0.03703 0.00898 0.0361 C 0.00846 0.03541 0.0082 0.03471 0.00781 0.03402 C 0.00768 0.03332 0.00742 0.03263 0.00742 0.03194 C 0.00742 0.03008 0.00742 0.02846 0.00781 0.02708 C 0.00833 0.0243 0.00937 0.02268 0.01054 0.02083 C 0.01067 0.02013 0.01067 0.01921 0.01094 0.01874 C 0.01107 0.01782 0.01146 0.01736 0.01172 0.01666 C 0.01198 0.01527 0.0125 0.0125 0.0125 0.01273 C 0.01237 0.00787 0.01211 0.00324 0.01211 -0.00139 C 0.01211 -0.00301 0.01211 -0.0044 0.0125 -0.00556 C 0.01276 -0.00718 0.01406 -0.00972 0.01406 -0.00949 C 0.01354 -0.01018 0.01302 -0.01111 0.0125 -0.01111 C 0.01146 -0.01134 0.00898 -0.01042 0.00781 -0.00972 C 0.0069 -0.00949 0.00612 -0.00926 0.00547 -0.00833 C 0.00468 -0.00741 0.0039 -0.00625 0.00312 -0.00556 L 0.00078 -0.00417 C 0.00091 -0.00486 0.00078 -0.00602 0.00117 -0.00625 C 0.00182 -0.00718 0.00351 -0.00764 0.00351 -0.00741 C 0.00325 -0.00694 0.00299 -0.00625 0.00273 -0.00556 C 0.00234 -0.00509 0.00182 -0.00347 0.00156 -0.00417 C 0.00117 -0.00532 0.00195 -0.00764 0.00195 -0.00741 " pathEditMode="relative" rAng="0" ptsTypes="AAAAAAAAAAAAAAAAAAAAAAAAAAAAAAAAAAAAAAAAAAAAAAAAAAAAAAAAAAAAAAAAAAAAAAAAAAAAAAAAAAAAAAAA">
                                      <p:cBhvr>
                                        <p:cTn id="141" dur="9000" fill="hold"/>
                                        <p:tgtEl>
                                          <p:spTgt spid="147"/>
                                        </p:tgtEl>
                                        <p:attrNameLst>
                                          <p:attrName>ppt_x</p:attrName>
                                          <p:attrName>ppt_y</p:attrName>
                                        </p:attrNameLst>
                                      </p:cBhvr>
                                      <p:rCtr x="313" y="6225"/>
                                    </p:animMotion>
                                  </p:childTnLst>
                                </p:cTn>
                              </p:par>
                              <p:par>
                                <p:cTn id="142" presetID="0" presetClass="path" presetSubtype="0" repeatCount="indefinite" accel="50000" decel="17000" fill="remove" grpId="0" nodeType="withEffect">
                                  <p:stCondLst>
                                    <p:cond delay="0"/>
                                  </p:stCondLst>
                                  <p:endCondLst>
                                    <p:cond evt="onNext" delay="0">
                                      <p:tgtEl>
                                        <p:sldTgt/>
                                      </p:tgtEl>
                                    </p:cond>
                                  </p:endCondLst>
                                  <p:childTnLst>
                                    <p:animMotion origin="layout" path="M -3.89374E-6 1.59685E-7 L -3.89374E-6 0.00023 C -0.00117 0.00046 -0.00234 0.00093 -0.00351 0.00139 C -0.00403 0.00185 -0.00455 0.00255 -0.00507 0.00278 C -0.00742 0.00463 -0.0069 0.00393 -0.00898 0.00509 C -0.00937 0.00509 -0.00976 0.00555 -0.01015 0.00555 C -0.01276 0.00602 -0.01536 0.00602 -0.01797 0.00648 C -0.01888 0.00694 -0.01953 0.00717 -0.02031 0.00833 C -0.02057 0.00903 -0.02083 0.00972 -0.02109 0.01065 C -0.02083 0.01227 -0.0207 0.01412 -0.01992 0.01527 C -0.01836 0.01782 -0.01706 0.01875 -0.01523 0.01944 C -0.00963 0.02199 -0.01419 0.02013 -0.00117 0.02083 C 0.00144 0.02569 0.00079 0.02314 0.00157 0.02731 C 0.00144 0.02823 0.00144 0.02916 0.00118 0.03009 C 0.00092 0.03078 0.00052 0.03147 -3.89374E-6 0.03194 C -0.00247 0.03448 -0.0069 0.03402 -0.00898 0.03425 C -0.01185 0.03587 -0.01054 0.03518 -0.01289 0.0361 C -0.01367 0.03703 -0.01484 0.03749 -0.01523 0.03888 C -0.01536 0.03981 -0.01536 0.0405 -0.01562 0.04119 C -0.01706 0.04652 -0.01575 0.04004 -0.0168 0.04536 C -0.01666 0.04721 -0.0168 0.04953 -0.0164 0.05138 C -0.01614 0.0523 -0.01562 0.05253 -0.01523 0.05277 C -0.01445 0.05346 -0.01367 0.05369 -0.01289 0.05415 C -0.01289 0.05439 -0.01054 0.05554 -0.01054 0.05577 C -0.00573 0.05693 -0.00989 0.05577 -0.00429 0.05693 L -0.00117 0.05786 C -0.00078 0.05832 -0.00039 0.05878 -3.89374E-6 0.05925 C 0.00039 0.05948 0.00079 0.05948 0.00118 0.05971 C 0.00209 0.06087 0.00261 0.06249 0.00313 0.06387 C 0.003 0.06573 0.00339 0.06804 0.00274 0.06943 C 0.00222 0.07059 0.00118 0.07012 0.00039 0.07035 C -0.00507 0.07059 -0.01054 0.07082 -0.01601 0.07082 C -0.01653 0.07128 -0.01706 0.07128 -0.01758 0.07174 C -0.01836 0.07244 -0.01992 0.07452 -0.01992 0.07475 C -0.02018 0.07498 -0.02044 0.07568 -0.0207 0.07637 C -0.02122 0.07869 -0.02122 0.08216 -0.02135 0.08424 C -0.02135 0.08841 -0.02122 0.09303 -0.02109 0.0972 C -0.02096 0.09813 -0.02096 0.09882 -0.0207 0.09951 C -0.01992 0.10067 -0.01836 0.10229 -0.01836 0.10252 C -0.01823 0.10206 -0.01588 0.10113 -0.01562 0.1009 C -0.01523 0.10021 -0.0151 0.09928 -0.01484 0.09859 C -0.01445 0.09789 -0.01406 0.0972 -0.01367 0.09674 C -0.01302 0.0935 -0.01315 0.09257 -0.01211 0.09026 C -0.01172 0.08956 -0.0112 0.0891 -0.01094 0.08841 C -0.0095 0.0854 -0.0108 0.08655 -0.00898 0.08563 C -0.00703 0.08586 -0.0056 0.08517 -0.00429 0.08748 C -0.00338 0.08933 -0.00312 0.09188 -0.00273 0.09396 L -0.00234 0.09581 C -0.00247 0.09674 -0.00273 0.09882 -0.00273 0.09813 C -0.00273 0.09674 -0.00221 0.09396 -0.00156 0.09303 C -0.00117 0.0928 -0.00078 0.09257 -0.00039 0.09257 C -0.00013 0.09165 0.00013 0.09095 0.00039 0.09026 C 0.003 0.08563 0.00026 0.09257 0.00235 0.08702 C 0.00287 0.08401 0.00326 0.08285 0.00235 0.07915 C 0.00222 0.07869 0.00157 0.07869 0.00118 0.07869 C 0.00079 0.07822 0.00039 0.07753 -3.89374E-6 0.0773 C -0.00039 0.07683 -0.00078 0.0766 -0.00117 0.07637 C -0.00338 0.07545 -0.0026 0.07591 -0.00547 0.07498 C -0.00599 0.07498 -0.01067 0.07359 -0.01172 0.07221 L -0.01289 0.07082 C -0.01302 0.07035 -0.01302 0.06943 -0.01328 0.06897 C -0.01471 0.06341 -0.01341 0.06989 -0.01445 0.0648 C -0.01432 0.06249 -0.01497 0.05971 -0.01406 0.05832 C -0.01276 0.0567 -0.01094 0.05809 -0.00937 0.05786 C -0.00898 0.05763 -0.00859 0.05716 -0.0082 0.05693 C -0.00768 0.0567 -0.00716 0.05647 -0.00664 0.05647 C -0.00625 0.05601 -0.00573 0.05554 -0.00547 0.05508 C -0.00468 0.05369 -0.00455 0.05253 -0.00429 0.05091 C -0.00442 0.04675 -0.00364 0.04212 -0.00468 0.03842 C -0.00507 0.03657 -0.00677 0.03749 -0.00781 0.03703 C -0.0082 0.03657 -0.00859 0.03633 -0.00898 0.0361 C -0.0095 0.03587 -0.01002 0.03564 -0.01054 0.03564 C -0.01094 0.03518 -0.01146 0.03495 -0.01172 0.03425 C -0.01211 0.03286 -0.0125 0.03009 -0.0125 0.03032 C -0.01237 0.02731 -0.01237 0.02476 -0.01211 0.02222 C -0.01198 0.02152 -0.01159 0.02083 -0.01133 0.02037 C -0.01028 0.01828 -0.01015 0.01805 -0.00898 0.01666 C -0.00846 0.01527 -0.0082 0.01342 -0.00742 0.0125 L -0.0039 0.00833 L -0.00273 0.00694 L -0.00156 0.00555 C 0.00026 0.00093 -0.00026 0.00301 0.00039 -0.00046 C -0.00013 -0.00324 -0.00026 -0.00417 0.00039 0.00093 C 0.00079 0.00393 0.00079 0.0044 0.00196 0.00694 C 0.00235 0.00787 0.00274 0.00833 0.00313 0.00926 C 0.00717 0.01782 0.00586 0.01527 0.0043 0.0125 C 0.00417 0.01157 0.00404 0.01041 0.00391 0.00926 C 0.00378 0.00787 0.00365 0.00625 0.00352 0.00509 C 0.00339 0.00417 0.00326 0.0037 0.00313 0.00278 C 0.003 0.00208 0.00287 0.00093 0.00274 1.59685E-7 C 0.00287 -0.00093 0.00274 -0.00208 0.00313 -0.00278 C 0.00352 -0.00301 0.00404 -0.00255 0.0043 -0.00185 C 0.00469 -0.00093 0.00456 0.00046 0.00469 0.00139 L 0.0043 -0.00532 " pathEditMode="relative" rAng="0" ptsTypes="AAAAAAAAAAAAAAAAAAAAAAAAAAAAAAAAAAAAAAAAAAAAAAAAAAAAAAAAAAAAAAAAAAAAAAAAAAAAAAAAAAAAAAAAAAAAAA">
                                      <p:cBhvr>
                                        <p:cTn id="143" dur="9000" fill="hold"/>
                                        <p:tgtEl>
                                          <p:spTgt spid="148"/>
                                        </p:tgtEl>
                                        <p:attrNameLst>
                                          <p:attrName>ppt_x</p:attrName>
                                          <p:attrName>ppt_y</p:attrName>
                                        </p:attrNameLst>
                                      </p:cBhvr>
                                      <p:rCtr x="-781" y="4860"/>
                                    </p:animMotion>
                                  </p:childTnLst>
                                </p:cTn>
                              </p:par>
                              <p:par>
                                <p:cTn id="144" presetID="0" presetClass="path" presetSubtype="0" repeatCount="indefinite" accel="50000" decel="17000" fill="remove" grpId="0" nodeType="withEffect">
                                  <p:stCondLst>
                                    <p:cond delay="0"/>
                                  </p:stCondLst>
                                  <p:endCondLst>
                                    <p:cond evt="onNext" delay="0">
                                      <p:tgtEl>
                                        <p:sldTgt/>
                                      </p:tgtEl>
                                    </p:cond>
                                  </p:endCondLst>
                                  <p:childTnLst>
                                    <p:animMotion origin="layout" path="M 3.85337E-6 -4.08239E-6 L 3.85337E-6 0.00024 C 0.00013 0.00741 0.00078 0.02569 3.85337E-6 0.03426 C -0.00013 0.03518 -0.00196 0.03611 -0.00235 0.03611 C -0.00274 0.03657 -0.00313 0.03726 -0.00352 0.0375 C -0.00391 0.03796 -0.00443 0.03773 -0.00469 0.03842 C -0.00508 0.03912 -0.00495 0.04027 -0.00508 0.0412 C -0.00495 0.04305 -0.00495 0.04536 -0.00469 0.04722 C -0.00456 0.04884 -0.00417 0.04999 -0.00391 0.05138 C -0.00378 0.05231 -0.00378 0.053 -0.00352 0.0537 C -0.00274 0.05555 -0.00274 0.05601 -0.00157 0.05786 C -0.00118 0.05832 -0.00079 0.05879 -0.00039 0.05925 C 0.00026 0.06272 0.00091 0.06434 3.85337E-6 0.06804 C -0.00026 0.06897 -0.00183 0.07013 -0.00235 0.07036 C -0.00495 0.07105 -0.00912 0.07128 -0.01133 0.07175 C -0.01342 0.07221 -0.0155 0.07314 -0.01758 0.07175 C -0.01824 0.07128 -0.01824 0.0699 -0.01837 0.06897 C -0.01876 0.06758 -0.01915 0.0648 -0.01915 0.06504 C -0.01902 0.06272 -0.01915 0.05994 -0.01797 0.05832 C -0.01771 0.05809 -0.01719 0.05786 -0.0168 0.05786 C -0.01641 0.0574 -0.01615 0.0567 -0.01563 0.05647 C -0.01472 0.05578 -0.01355 0.05555 -0.01251 0.05508 L -0.01133 0.05416 C -0.01081 0.05277 -0.00964 0.05161 -0.00977 0.04999 C -0.0099 0.04907 -0.0099 0.04814 -0.01016 0.04722 C -0.01081 0.0456 -0.01251 0.0456 -0.01329 0.04536 C -0.01368 0.04513 -0.01407 0.04467 -0.01446 0.04444 C -0.01511 0.04421 -0.01667 0.04374 -0.01719 0.04305 C -0.01811 0.04236 -0.01902 0.04097 -0.01954 0.03981 C -0.01993 0.03912 -0.02006 0.03842 -0.02032 0.0375 C -0.02019 0.03564 -0.02045 0.03379 -0.01993 0.03194 C -0.0198 0.03148 -0.01915 0.03171 -0.01876 0.03148 C -0.01837 0.03102 -0.01811 0.03032 -0.01758 0.03009 C -0.01732 0.02963 -0.0168 0.02963 -0.01641 0.02916 C -0.01342 0.02662 -0.01706 0.02893 -0.01407 0.02731 C -0.01368 0.02685 -0.01342 0.02616 -0.0129 0.02592 C -0.01225 0.02523 -0.01055 0.02454 -0.01055 0.02477 C -0.0099 0.02361 -0.00886 0.02268 -0.0086 0.02083 C -0.0086 0.02014 -0.00873 0.01921 -0.00899 0.01898 C -0.00964 0.01806 -0.01055 0.01806 -0.01133 0.01759 L -0.01251 0.01667 L -0.01368 0.0162 C -0.01407 0.01574 -0.01446 0.01551 -0.01485 0.01528 C -0.01537 0.01528 -0.01589 0.01505 -0.01641 0.01482 C -0.02123 0.01227 -0.0168 0.01412 -0.02032 0.0125 C -0.02058 0.01204 -0.02214 0.00834 -0.02188 0.00787 C -0.02149 0.00625 -0.01954 0.0051 -0.01954 0.00533 C -0.01928 0.00417 -0.01889 0.00371 -0.01876 0.00278 C -0.01876 0.00093 -0.0198 -0.00439 -0.01876 -0.00694 C -0.01863 -0.0074 -0.01797 -0.0074 -0.01758 -0.0074 C -0.0168 -0.00833 -0.01615 -0.00972 -0.01524 -0.01018 L -0.0129 -0.01157 C -0.01251 -0.01157 -0.01211 -0.01157 -0.01172 -0.0111 C -0.01146 -0.01041 -0.01146 -0.00972 -0.01133 -0.00879 C -0.0112 -0.00786 -0.0112 -0.00648 -0.01094 -0.00555 C -0.01094 -0.00462 -0.01068 -0.00416 -0.01055 -0.00324 C -0.01042 -0.00254 -0.01029 -0.00162 -0.01016 -0.00046 C -0.01003 0.00047 -0.01016 0.00186 -0.00977 0.00278 C -0.00925 0.00463 -0.00821 0.00556 -0.00743 0.00695 L -0.00625 0.00926 C -0.00534 0.01412 -0.0056 0.01158 -0.00625 0.02083 C -0.00638 0.02176 -0.00652 0.02245 -0.00665 0.02315 C -0.00821 0.02847 -0.00691 0.02199 -0.00782 0.02731 C -0.00769 0.0287 -0.00769 0.03009 -0.00743 0.03148 C -0.0073 0.03217 -0.00691 0.03264 -0.00665 0.03333 C -0.00652 0.03402 -0.00638 0.03472 -0.00625 0.03564 C -0.00678 0.04398 -0.00704 0.04606 -0.00625 0.05555 C -0.00612 0.05763 -0.00521 0.05879 -0.00469 0.06064 C -0.00443 0.0618 -0.00391 0.0648 -0.00391 0.06504 C -0.00404 0.06619 -0.00404 0.06804 -0.0043 0.06943 C -0.00469 0.07152 -0.00586 0.07499 -0.00586 0.07522 C -0.00573 0.07638 -0.00586 0.078 -0.00547 0.07915 C -0.00534 0.08008 -0.00469 0.08008 -0.0043 0.08054 C -0.003 0.08262 -0.00313 0.08262 -0.00235 0.08563 C -0.00248 0.08841 -0.00235 0.09119 -0.00274 0.09396 C -0.00287 0.09466 -0.00352 0.09466 -0.00391 0.09466 C -0.00482 0.09466 -0.00573 0.09396 -0.00665 0.09396 C -0.00691 0.09304 -0.00743 0.09258 -0.00743 0.09165 C -0.00782 0.08864 -0.00769 0.08517 -0.00782 0.08193 C -0.00795 0.08124 -0.00795 0.08054 -0.00821 0.08008 C -0.0086 0.07938 -0.00899 0.07915 -0.00938 0.07869 C -0.01133 0.07869 -0.01368 0.0773 -0.01524 0.07915 C -0.01641 0.08054 -0.01511 0.08401 -0.01563 0.0861 C -0.01628 0.08841 -0.01797 0.09026 -0.01915 0.09165 C -0.0211 0.08957 -0.02019 0.09119 -0.0211 0.0861 L -0.02149 0.08424 C -0.02136 0.07776 -0.02136 0.07383 -0.02071 0.06804 C -0.02071 0.06712 -0.02045 0.06619 -0.02032 0.06527 C -0.02058 0.0611 -0.02123 0.05393 -0.02032 0.04953 C -0.02019 0.04837 -0.01967 0.04768 -0.01915 0.04722 C -0.0185 0.04675 -0.01758 0.04698 -0.0168 0.04675 C -0.01446 0.04583 -0.01615 0.04629 -0.01407 0.04536 C -0.01303 0.04467 -0.01094 0.04398 -0.01094 0.04421 C -0.01055 0.04351 -0.01029 0.04282 -0.00977 0.04259 C -0.00899 0.04189 -0.00821 0.04166 -0.00743 0.0412 C -0.00704 0.04074 -0.00665 0.04074 -0.00625 0.04027 C -0.0043 0.03865 -0.00521 0.03935 -0.00352 0.03842 C -0.00287 0.03449 -0.00248 0.03379 -0.00352 0.02778 C -0.00365 0.02708 -0.0043 0.02731 -0.00469 0.02731 C -0.00573 0.02685 -0.00678 0.02662 -0.00782 0.02639 C -0.01016 0.02616 -0.01251 0.02592 -0.01485 0.02592 C -0.01824 0.02384 -0.01654 0.02592 -0.01797 0.02176 C -0.0185 0.02014 -0.01954 0.01759 -0.01954 0.01782 C -0.01941 0.01667 -0.01954 0.01551 -0.01915 0.01482 C -0.01732 0.01088 -0.01745 0.01273 -0.01563 0.01111 C -0.01524 0.01088 -0.01498 0.01019 -0.01446 0.00972 C -0.01381 0.00926 -0.0129 0.0088 -0.01211 0.00834 L -0.01094 0.00787 C -0.00808 0.00417 -0.01172 0.00834 -0.00821 0.00556 C -0.00782 0.00533 -0.00743 0.00463 -0.00704 0.00417 C -0.00678 0.00371 -0.00638 0.00301 -0.00625 0.00232 C -0.0056 -0.00208 -0.00691 -0.00324 -0.00469 -0.00462 C -0.00443 -0.00486 -0.00417 -0.00462 -0.00391 -0.00462 " pathEditMode="relative" rAng="0" ptsTypes="AAAAAAAAAAAAAAAAAAAAAAAAAAAAAAAAAAAAAAAAAAAAAAAAAAAAAAAAAAAAAAAAAAAAAAAAAAAAAAAAAAAAAAAAAAAAAAAAAAAAAAAAAAAAAAAAA">
                                      <p:cBhvr>
                                        <p:cTn id="145" dur="9000" fill="hold"/>
                                        <p:tgtEl>
                                          <p:spTgt spid="149"/>
                                        </p:tgtEl>
                                        <p:attrNameLst>
                                          <p:attrName>ppt_x</p:attrName>
                                          <p:attrName>ppt_y</p:attrName>
                                        </p:attrNameLst>
                                      </p:cBhvr>
                                      <p:rCtr x="-1081" y="4143"/>
                                    </p:animMotion>
                                  </p:childTnLst>
                                </p:cTn>
                              </p:par>
                              <p:par>
                                <p:cTn id="146" presetID="0" presetClass="path" presetSubtype="0" repeatCount="indefinite" accel="50000" decel="17000" fill="remove" grpId="0" nodeType="withEffect">
                                  <p:stCondLst>
                                    <p:cond delay="0"/>
                                  </p:stCondLst>
                                  <p:endCondLst>
                                    <p:cond evt="onNext" delay="0">
                                      <p:tgtEl>
                                        <p:sldTgt/>
                                      </p:tgtEl>
                                    </p:cond>
                                  </p:endCondLst>
                                  <p:childTnLst>
                                    <p:animMotion origin="layout" path="M 4.58002E-6 3.07568E-6 L 4.58002E-6 0.00023 C -0.00066 0.00023 -0.00118 0.00023 -0.00183 0.00046 C -0.00196 0.00046 -0.00222 0.00069 -0.00235 0.00069 C -0.003 0.00092 -0.00365 0.00139 -0.0043 0.00139 L -0.00626 0.00185 C -0.00652 0.00185 -0.00678 0.00208 -0.00704 0.00208 C -0.00743 0.00231 -0.00821 0.00254 -0.0086 0.00277 C -0.00886 0.00301 -0.00899 0.00324 -0.00925 0.00347 C -0.00951 0.00347 -0.0099 0.00347 -0.01016 0.00324 C -0.01029 0.00301 -0.01029 0.00254 -0.01029 0.00208 C -0.01029 0.00092 -0.01029 -0.00023 -0.01016 -0.00139 C -0.01016 -0.00162 -0.01003 -0.00209 -0.01003 -0.00232 C -0.00964 -0.00347 -0.00873 -0.0044 -0.00821 -0.00486 C -0.00808 -0.00509 -0.00782 -0.00533 -0.00769 -0.00556 C -0.00391 -0.00787 -0.00691 -0.00625 0.00169 -0.00648 C 0.00182 -0.00695 0.00208 -0.00718 0.00208 -0.00764 C 0.00221 -0.00949 0.00182 -0.00949 0.00117 -0.01042 C 0.00091 -0.01065 0.00078 -0.01088 0.00052 -0.01111 C 0.00039 -0.01134 0.00013 -0.01134 4.58002E-6 -0.01134 C -0.00053 -0.01181 -0.00105 -0.01181 -0.00157 -0.01204 L -0.00274 -0.01273 L -0.00339 -0.01319 C -0.00352 -0.01389 -0.00378 -0.01458 -0.00339 -0.01528 C -0.00313 -0.01574 -0.00287 -0.01574 -0.00261 -0.01597 C -0.00222 -0.0162 -0.00144 -0.01667 -0.00144 -0.01643 C 0.00091 -0.01643 0.00312 -0.01643 0.00533 -0.0162 C 0.00573 -0.0162 0.00599 -0.01597 0.00638 -0.01597 C 0.00703 -0.01574 0.00768 -0.01574 0.00833 -0.01551 C 0.00885 -0.01574 0.01041 -0.01551 0.01119 -0.0162 C 0.01146 -0.01643 0.01159 -0.01667 0.01185 -0.0169 C 0.01393 -0.01643 0.01419 -0.01736 0.01315 -0.01134 C 0.01315 -0.01088 0.01263 -0.01111 0.01237 -0.01065 C 0.01041 -0.00857 0.01198 -0.00949 0.00924 -0.00903 C 0.00794 -0.00787 0.00911 -0.00857 0.00716 -0.00787 C 0.0069 -0.00787 0.00677 -0.00764 0.00651 -0.00764 C 0.00625 -0.00741 0.00586 -0.00741 0.0056 -0.00718 C 0.0039 -0.00579 0.00416 -0.00695 0.0039 -0.00486 C 0.0039 -0.00347 0.00377 -0.00232 0.00403 -0.00093 C 0.00403 -0.0007 0.0052 0.00046 0.00533 0.00069 C 0.00586 0.00115 0.00638 0.00185 0.0069 0.00208 C 0.00768 0.00254 0.00794 0.00254 0.00872 0.00324 C 0.00885 0.00324 0.00911 0.0037 0.00924 0.00393 C 0.00976 0.00463 0.01028 0.00509 0.01067 0.00601 C 0.0108 0.00625 0.01093 0.00671 0.01106 0.00694 C 0.01119 0.00763 0.01146 0.00902 0.01146 0.00925 C 0.01133 0.01064 0.01146 0.01203 0.01119 0.01365 C 0.01119 0.01388 0.0108 0.01388 0.01067 0.01435 C 0.01054 0.01458 0.01054 0.01504 0.01041 0.01527 C 0.01015 0.01597 0.00898 0.01689 0.00846 0.01735 C 0.00833 0.01759 0.00807 0.01759 0.00794 0.01782 C 0.00768 0.01805 0.00755 0.01828 0.00729 0.01851 C 0.00677 0.01897 0.00625 0.01921 0.00573 0.0199 C 0.0052 0.02036 0.00481 0.02106 0.00429 0.02152 L 0.00273 0.02291 C 0.00247 0.02314 0.00208 0.02337 0.00195 0.0236 C 0.00143 0.0243 0.00052 0.02522 4.58002E-6 0.02615 C -0.00027 0.02638 -0.0004 0.02684 -0.00066 0.02707 C -0.00066 0.02754 -0.00079 0.02777 -0.00079 0.02823 C -0.00079 0.03031 -0.00092 0.03263 -0.00027 0.03448 C -0.00013 0.03494 0.00013 0.03517 0.00039 0.03541 C 0.00052 0.03633 0.00052 0.03703 0.00091 0.03749 C 0.0013 0.03818 0.00169 0.03841 0.00208 0.03888 C 0.00234 0.03911 0.00247 0.03957 0.00273 0.03957 L 0.0039 0.04027 C 0.00403 0.0405 0.00416 0.04073 0.00442 0.04073 L 0.0052 0.04096 C 0.00664 0.04281 0.00481 0.04073 0.00651 0.04235 C 0.00677 0.04258 0.0069 0.04304 0.00716 0.04304 C 0.00781 0.04374 0.00794 0.04374 0.00846 0.04443 C 0.00872 0.04489 0.00885 0.04536 0.00911 0.04559 C 0.0095 0.04605 0.01028 0.04698 0.01028 0.04721 C 0.01041 0.04767 0.01067 0.04837 0.01067 0.04906 C 0.01054 0.05207 0.01067 0.05485 0.01041 0.05785 C 0.01041 0.05901 0.00937 0.05947 0.00885 0.05947 L -0.00066 0.05994 C -0.00118 0.06017 -0.00144 0.06017 -0.00196 0.06086 C -0.00222 0.06109 -0.00248 0.06156 -0.00274 0.06202 C -0.00365 0.06295 -0.00352 0.06225 -0.00417 0.06364 C -0.00443 0.06433 -0.00469 0.06503 -0.00495 0.06572 L -0.00534 0.06688 L -0.00573 0.06896 L -0.00586 0.06989 C -0.00586 0.07081 -0.00573 0.07151 -0.00573 0.07243 C -0.0056 0.07313 -0.00534 0.07382 -0.00534 0.07452 C -0.00482 0.07753 -0.00534 0.07429 -0.00495 0.07683 C -0.00482 0.07776 -0.00469 0.07845 -0.00456 0.07938 C -0.00443 0.08007 -0.00417 0.08146 -0.00417 0.08169 C -0.00417 0.0847 -0.00417 0.08794 -0.0043 0.09118 C -0.0043 0.09164 -0.00443 0.09211 -0.00469 0.09211 C -0.00521 0.09234 -0.00573 0.09187 -0.00626 0.09187 C -0.00678 0.09095 -0.00795 0.0891 -0.00821 0.08771 L -0.00847 0.08655 C -0.00834 0.08331 -0.00834 0.08007 -0.00821 0.07683 C -0.00821 0.07567 -0.00756 0.07336 -0.0073 0.07267 C -0.00717 0.07243 -0.00691 0.07197 -0.00691 0.07174 C -0.00613 0.06896 -0.00743 0.07267 -0.00613 0.06919 C -0.00573 0.06642 -0.00626 0.06943 -0.00534 0.06642 C -0.00508 0.06595 -0.00508 0.06526 -0.00495 0.0648 C -0.00482 0.06364 -0.00482 0.06271 -0.00469 0.06156 C -0.00469 0.06086 -0.00443 0.06017 -0.0043 0.05947 L -0.00417 0.05809 C -0.00417 0.05716 -0.0043 0.056 -0.0043 0.05508 C -0.00443 0.05415 -0.00456 0.05253 -0.00469 0.05184 C -0.00482 0.05137 -0.00482 0.05114 -0.00495 0.05068 C -0.00495 0.05022 -0.00508 0.04883 -0.00534 0.04837 C -0.00534 0.0479 -0.0056 0.04767 -0.00573 0.04721 C -0.00652 0.04258 -0.0056 0.04744 -0.00652 0.04374 C -0.00652 0.04351 -0.00665 0.04304 -0.00665 0.04281 C -0.00678 0.04235 -0.00678 0.04189 -0.00691 0.04142 C -0.00691 0.04096 -0.00717 0.04073 -0.0073 0.04027 C -0.0073 0.04003 -0.00743 0.03957 -0.00743 0.03934 C -0.00743 0.03818 -0.00743 0.03703 -0.0073 0.03587 C -0.00704 0.03448 -0.00678 0.03494 -0.00626 0.03448 C -0.0043 0.0324 -0.00586 0.03355 -0.00456 0.03263 C -0.00365 0.03286 -0.00274 0.03286 -0.00183 0.03309 C -0.00131 0.03309 -0.00079 0.03379 -0.0004 0.03402 C -0.00013 0.03425 0.00013 0.03425 0.00039 0.03448 C 0.00065 0.03471 0.00091 0.03517 0.0013 0.03541 C 0.00156 0.03564 0.00182 0.03564 0.00208 0.03587 C 0.00442 0.03703 0.00221 0.0361 0.00403 0.03679 C 0.00442 0.03679 0.00846 0.03818 0.0095 0.03541 C 0.00963 0.03517 0.00963 0.03448 0.00963 0.03402 C 0.00963 0.0324 0.00963 0.03078 0.0095 0.02916 C 0.0095 0.02869 0.00924 0.02754 0.00911 0.02684 C 0.00898 0.02545 0.00898 0.0243 0.00885 0.02291 C 0.00872 0.02152 0.00833 0.02152 0.00794 0.0199 C 0.00781 0.01921 0.00768 0.01874 0.00755 0.01805 C 0.00729 0.01735 0.0069 0.01666 0.00651 0.01597 C 0.00638 0.01573 0.00625 0.0155 0.00599 0.01527 C 0.00573 0.01504 0.00546 0.01504 0.0052 0.01504 C 0.00416 0.01435 0.00403 0.01411 0.00312 0.01388 C 0.00234 0.01388 0.00169 0.01365 0.00091 0.01365 C -0.00013 0.01365 -0.00118 0.01365 -0.00222 0.01388 C -0.00235 0.01388 -0.00261 0.01411 -0.00274 0.01435 C -0.00313 0.01458 -0.00326 0.01527 -0.00352 0.01573 C -0.00391 0.0162 -0.0043 0.01666 -0.00469 0.01712 C -0.00547 0.01805 -0.00508 0.01759 -0.00586 0.01805 C -0.00639 0.01805 -0.00678 0.01805 -0.0073 0.01782 C -0.00743 0.01759 -0.0073 0.01712 -0.00743 0.01666 C -0.00756 0.01643 -0.00769 0.01597 -0.00782 0.01573 C -0.00795 0.01481 -0.00821 0.01388 -0.00821 0.01296 C -0.00821 0.01157 -0.00821 0.01041 -0.00808 0.00902 C -0.00795 0.00856 -0.00782 0.00833 -0.00769 0.0081 C -0.00743 0.00763 -0.00717 0.00763 -0.00691 0.0074 C -0.00573 0.00648 -0.00482 0.00671 -0.00352 0.00671 C -0.00248 0.00601 -0.00313 0.00648 -0.00222 0.00416 L -0.00183 0.00324 C -0.00222 0.00879 -0.00157 0.00347 -0.00235 0.00671 C -0.00248 0.00717 -0.00248 0.00763 -0.00261 0.0081 C -0.00274 0.00856 -0.003 0.00925 -0.00313 0.00972 C -0.00339 0.01041 -0.00391 0.01203 -0.00352 0.0118 L -0.003 0.01157 C -0.00287 0.01111 -0.00274 0.01087 -0.00261 0.01041 C -0.00235 0.01018 -0.00222 0.00972 -0.00196 0.00949 C -0.00157 0.00856 -0.0017 0.00787 -0.00118 0.00694 C -0.00105 0.00671 -0.00079 0.00648 -0.00066 0.00625 C -0.0004 0.00648 -0.00013 0.00648 4.58002E-6 0.00671 C 0.00013 0.00694 4.58002E-6 0.0074 0.00013 0.00763 C 0.00039 0.00787 0.00078 0.0074 0.00078 0.00763 " pathEditMode="relative" rAng="0" ptsTypes="AAAAAAAAAAAAAAAAAAAAAAAAAAAAAAAAAAAAAAAAAAAAAAAAAAAAAAAAAAAAAAAAAAAAAAAAAAAAAAAAAAAAAAAAAAAAAAAAAAAAAAAAAAAAAAAAAAAAAAAAAAAAAAAAAAAAAAAAAAAAAAAAAAAAAAAAAAAAAAAA">
                                      <p:cBhvr>
                                        <p:cTn id="147" dur="9000" fill="hold"/>
                                        <p:tgtEl>
                                          <p:spTgt spid="146"/>
                                        </p:tgtEl>
                                        <p:attrNameLst>
                                          <p:attrName>ppt_x</p:attrName>
                                          <p:attrName>ppt_y</p:attrName>
                                        </p:attrNameLst>
                                      </p:cBhvr>
                                      <p:rCtr x="169" y="3749"/>
                                    </p:animMotion>
                                  </p:childTnLst>
                                </p:cTn>
                              </p:par>
                              <p:par>
                                <p:cTn id="148" presetID="0" presetClass="path" presetSubtype="0" repeatCount="indefinite" accel="50000" decel="17000" fill="remove" grpId="0" nodeType="withEffect">
                                  <p:stCondLst>
                                    <p:cond delay="0"/>
                                  </p:stCondLst>
                                  <p:endCondLst>
                                    <p:cond evt="onNext" delay="0">
                                      <p:tgtEl>
                                        <p:sldTgt/>
                                      </p:tgtEl>
                                    </p:cond>
                                  </p:endCondLst>
                                  <p:childTnLst>
                                    <p:animMotion origin="layout" path="M 2.63967E-6 4.54062E-6 L 2.63967E-6 0.00023 C 0.00091 -0.00139 0.00195 -0.00162 0.00117 -0.00371 C 0.00104 -0.00417 0.00078 -0.00417 0.00065 -0.0044 C 0.00052 -0.00486 0.00039 -0.0051 0.00026 -0.00556 C 0.00013 -0.00579 -0.00026 -0.00602 -0.00039 -0.00648 C -0.00039 -0.00764 -0.00039 -0.00903 -0.00013 -0.00996 C 2.63967E-6 -0.01065 0.00039 -0.01088 0.00065 -0.01134 C 0.00117 -0.01204 0.00117 -0.01181 0.00182 -0.0125 C 0.00195 -0.01273 0.00221 -0.0132 0.00234 -0.01343 C 0.0026 -0.01366 0.00286 -0.01366 0.00299 -0.01389 C 0.00312 -0.01412 0.00312 -0.01458 0.00338 -0.01482 C 0.00351 -0.01528 0.00377 -0.01528 0.0039 -0.01551 C 0.0039 -0.0162 0.0039 -0.01806 0.00338 -0.01875 C 0.00299 -0.01921 0.0026 -0.01921 0.00221 -0.01944 C 0.00117 -0.02014 0.00182 -0.01968 2.63967E-6 -0.02014 C -0.0013 -0.02083 -0.00078 -0.02037 -0.0017 -0.02153 C -0.00183 -0.02176 -0.00196 -0.02222 -0.00196 -0.02245 C -0.00196 -0.02407 -0.0017 -0.02407 -0.00091 -0.02454 C -0.00091 -0.0243 0.00052 -0.02546 0.00078 -0.02569 C 0.00104 -0.02569 0.0013 -0.02592 0.00143 -0.02592 L 0.0026 -0.02731 C 0.00273 -0.02778 0.00286 -0.02801 0.00299 -0.02847 C 0.00312 -0.02893 0.00312 -0.0294 0.00312 -0.02986 C 0.00325 -0.03009 0.00325 -0.03055 0.00338 -0.03078 C 0.00325 -0.03194 0.00351 -0.03356 0.00299 -0.03402 C -0.00078 -0.03657 0.00026 -0.03402 -0.00157 -0.03333 C -0.00196 -0.0331 -0.00248 -0.0331 -0.00287 -0.03287 L -0.00404 -0.03217 C -0.00417 -0.03217 -0.00443 -0.03217 -0.00456 -0.03194 C -0.00495 -0.03148 -0.00521 -0.03125 -0.0056 -0.03078 C -0.00573 -0.03078 -0.00599 -0.03055 -0.00612 -0.03055 C -0.00651 -0.03032 -0.00677 -0.03009 -0.00717 -0.02986 C -0.0073 -0.02963 -0.00756 -0.0294 -0.00769 -0.02916 C -0.00808 -0.02893 -0.00834 -0.02893 -0.00873 -0.0287 C -0.00925 -0.02847 -0.00977 -0.02847 -0.01029 -0.02801 C -0.01068 -0.02778 -0.0112 -0.02754 -0.01159 -0.02731 C -0.01276 -0.02685 -0.01407 -0.02685 -0.01511 -0.02662 C -0.01524 -0.02616 -0.01537 -0.02592 -0.0155 -0.02523 C -0.01602 -0.02245 -0.01563 -0.01713 -0.0155 -0.01551 C -0.0155 -0.01528 -0.01537 -0.01482 -0.01537 -0.01458 C -0.01511 -0.01389 -0.01459 -0.0125 -0.01459 -0.01227 C -0.01355 -0.0125 -0.01263 -0.0125 -0.01159 -0.01273 C -0.01133 -0.01296 -0.0112 -0.01343 -0.01107 -0.01343 C -0.01055 -0.01366 -0.01016 -0.0132 -0.00964 -0.0132 C -0.00951 -0.01273 -0.00925 -0.0125 -0.00925 -0.01204 C -0.00925 -0.01019 -0.00925 -0.00834 -0.00951 -0.00648 C -0.00964 -0.00579 -0.01003 -0.0051 -0.01029 -0.0044 C -0.01042 -0.00417 -0.01042 -0.00371 -0.01068 -0.00348 C -0.0112 -0.00255 -0.01172 -0.00162 -0.01198 -0.00024 C -0.0125 0.00231 -0.01211 0.00115 -0.01276 0.00277 C -0.01263 0.00439 -0.01289 0.00786 -0.01185 0.00902 C -0.01159 0.00948 -0.01133 0.00925 -0.01107 0.00948 C -0.00899 0.01203 -0.01081 0.00995 -0.00495 0.01041 C -0.00417 0.01064 -0.00326 0.01064 -0.00248 0.01087 C -0.00235 0.01087 -0.00209 0.01087 -0.00196 0.0111 C -0.00144 0.01157 -0.00104 0.01296 -0.00078 0.01365 C -0.00039 0.01527 -0.00013 0.01643 -0.00078 0.01851 C -0.00091 0.0192 -0.00144 0.0192 -0.00196 0.0192 L -0.01029 0.01944 C -0.01068 0.01967 -0.0112 0.01967 -0.01159 0.0199 C -0.01185 0.0199 -0.01198 0.0199 -0.01224 0.02013 C -0.01276 0.02106 -0.01329 0.02175 -0.01355 0.02268 C -0.01368 0.02314 -0.01381 0.0236 -0.01394 0.02406 C -0.01433 0.02545 -0.01433 0.02615 -0.01459 0.02754 C -0.01303 0.02939 -0.01381 0.02869 -0.01224 0.02939 C -0.01016 0.03078 -0.01237 0.02939 -0.01029 0.03031 C -0.0099 0.03054 -0.00912 0.03101 -0.00912 0.03124 C -0.00886 0.03147 -0.0086 0.0317 -0.00847 0.03216 C -0.00834 0.0324 -0.00834 0.03286 -0.00834 0.03309 C -0.00821 0.03355 -0.00808 0.03402 -0.00795 0.03448 C -0.00795 0.0354 -0.00795 0.03633 -0.00808 0.03726 C -0.00834 0.03818 -0.00912 0.0398 -0.00951 0.04073 C -0.00964 0.04119 -0.00964 0.04165 -0.0099 0.04212 C -0.01016 0.04281 -0.01068 0.0435 -0.01107 0.0442 C -0.01133 0.04512 -0.01159 0.04559 -0.01185 0.04674 C -0.01185 0.04721 -0.01198 0.04767 -0.01198 0.04813 C -0.01198 0.04952 -0.01198 0.05114 -0.01185 0.05253 C -0.01172 0.05369 -0.01081 0.05531 -0.01068 0.056 C -0.01055 0.05646 -0.01055 0.0567 -0.01042 0.05716 C -0.01029 0.05762 -0.00964 0.05924 -0.00951 0.05947 L -0.00886 0.06271 L -0.00873 0.06364 C -0.00886 0.06618 -0.00886 0.0685 -0.00912 0.07104 C -0.00912 0.07151 -0.00938 0.07174 -0.00951 0.07197 C -0.00964 0.07266 -0.00964 0.07336 -0.0099 0.07382 C -0.01029 0.07498 -0.01081 0.0759 -0.0112 0.07683 L -0.01159 0.07799 C -0.01211 0.08053 -0.01172 0.07938 -0.01237 0.081 C -0.01289 0.08354 -0.0125 0.08354 -0.01381 0.08238 C -0.01394 0.08238 -0.0142 0.08192 -0.01433 0.08169 C -0.01472 0.08076 -0.01498 0.07984 -0.01537 0.07868 C -0.01537 0.07822 -0.01537 0.07799 -0.0155 0.07752 C -0.01563 0.07729 -0.01576 0.07683 -0.01589 0.0766 C -0.01602 0.0759 -0.01615 0.07521 -0.01628 0.07452 L -0.01641 0.07336 C -0.01641 0.07035 -0.01667 0.06804 -0.01589 0.06549 C -0.01576 0.06503 -0.0155 0.06456 -0.01537 0.0641 C -0.01511 0.06294 -0.01511 0.06248 -0.01459 0.06156 C -0.0142 0.06109 -0.01342 0.06017 -0.01342 0.0604 L -0.01263 0.05808 L -0.01224 0.05716 C -0.01211 0.05646 -0.01211 0.056 -0.01198 0.05531 C -0.01198 0.05461 -0.01185 0.05253 -0.01159 0.0516 C -0.01133 0.05091 -0.0112 0.04998 -0.01081 0.04952 C -0.01068 0.04929 -0.01042 0.04883 -0.01029 0.04883 C -0.0099 0.04836 -0.00912 0.04813 -0.00912 0.04836 C -0.00808 0.04813 -0.00717 0.04813 -0.00612 0.04836 C -0.00586 0.04836 -0.0056 0.0486 -0.00534 0.04883 C -0.00495 0.04906 -0.00456 0.04952 -0.00417 0.05022 L -0.003 0.0523 L -0.00274 0.05438 C -0.00261 0.05461 -0.00248 0.05508 -0.00248 0.05531 C -0.00222 0.05716 -0.00235 0.05623 -0.00209 0.05785 C -0.00209 0.05878 -0.00196 0.05994 -0.00196 0.06086 C -0.00183 0.06318 -0.0017 0.06549 -0.00157 0.0678 C -0.00144 0.06827 -0.00144 0.06896 -0.0013 0.06919 C -0.00117 0.06966 -0.00091 0.07012 -0.00078 0.07035 C -0.00039 0.07058 0.00039 0.07104 0.00039 0.07128 C 0.00117 0.07081 0.00195 0.07081 0.0026 0.07035 C 0.00299 0.07012 0.00377 0.06896 0.00377 0.06919 C 0.00456 0.06271 0.00429 0.06618 0.0039 0.05508 C 0.0039 0.05415 0.00351 0.05022 0.00338 0.04975 L 0.00273 0.04836 C 0.00247 0.04651 0.00286 0.04813 0.00182 0.04605 C 0.00169 0.04559 0.00156 0.04512 0.00143 0.04489 C 0.00117 0.04443 0.00091 0.0442 0.00065 0.04397 C 2.63967E-6 0.04304 2.63967E-6 0.04281 -0.00039 0.04188 C -0.00026 0.0398 -0.00039 0.03772 -0.00013 0.03587 C -0.00013 0.0354 0.00026 0.03494 0.00039 0.03448 C 0.00065 0.03425 0.00078 0.03402 0.00104 0.03378 C 0.00169 0.03309 0.00169 0.03332 0.00234 0.03286 C 0.0026 0.03263 0.00273 0.03216 0.00299 0.03216 C 0.00351 0.0317 0.00456 0.03147 0.00456 0.0317 C 0.00469 0.03124 0.00495 0.03101 0.00508 0.03078 C 0.00586 0.02939 0.0056 0.02846 0.00534 0.02638 C 0.00521 0.02568 0.00482 0.02476 0.00456 0.02406 C 0.00443 0.0236 0.00429 0.02314 0.00416 0.02268 C 0.0039 0.02198 0.00364 0.02152 0.00338 0.02082 C 0.00325 0.02059 0.00312 0.0199 0.00299 0.01944 C 0.00273 0.01897 0.0026 0.01851 0.00234 0.01805 C 0.00221 0.01782 0.00208 0.01735 0.00195 0.01712 C 0.00208 0.0162 0.00208 0.0155 0.00221 0.01458 C 0.00221 0.01388 0.00247 0.01319 0.00273 0.01249 C 0.00325 0.0118 0.00338 0.01203 0.0039 0.01157 C 0.00416 0.01134 0.00443 0.0111 0.00469 0.01087 C 0.00521 0.00995 0.00586 0.00948 0.00612 0.00833 C 0.00638 0.00694 0.00612 0.00763 0.00664 0.00624 C 0.00651 0.00162 0.00677 -0.0007 0.00612 -0.0044 C 0.00599 -0.00486 0.00599 -0.0051 0.00586 -0.00556 C 0.00534 -0.00787 0.00573 -0.00602 0.00495 -0.00787 C 0.00456 -0.00857 0.00416 -0.00996 0.00416 -0.00972 C 0.00403 -0.01042 0.0039 -0.01065 0.0039 -0.01111 C 0.0039 -0.01158 0.00403 -0.01204 0.00416 -0.0125 C 0.00443 -0.01343 0.0056 -0.01458 0.00586 -0.01482 C 0.00612 -0.01505 0.00625 -0.01528 0.00651 -0.01551 L 0.00768 -0.01759 L 0.0082 -0.01875 C 0.00872 -0.0213 0.00807 -0.01806 0.00885 -0.02083 C 0.0095 -0.02338 0.00872 -0.02176 0.00976 -0.02361 L 0.01015 -0.02569 L 0.01042 -0.02662 C 0.01029 -0.02847 0.01042 -0.03055 0.01015 -0.03217 C 0.01002 -0.03333 0.0095 -0.03402 0.00937 -0.03495 C 0.00937 -0.03541 0.00924 -0.03588 0.00924 -0.03611 C 0.00911 -0.03657 0.00898 -0.0368 0.00885 -0.03703 C 0.00872 -0.0375 0.00872 -0.03796 0.00859 -0.03819 C 0.00846 -0.03842 0.0082 -0.03865 0.00807 -0.03888 C 0.00781 -0.03912 0.00768 -0.03958 0.00742 -0.03981 C 0.0069 -0.03958 0.00625 -0.03958 0.00573 -0.03912 C 0.00534 -0.03912 0.00456 -0.03842 0.00456 -0.03819 C 0.00429 -0.03819 0.00416 -0.03773 0.0039 -0.0375 C 0.00364 -0.03726 0.00338 -0.03703 0.00312 -0.0368 C 0.00299 -0.03657 0.00273 -0.03634 0.0026 -0.03611 C 0.00234 -0.03588 0.00208 -0.03541 0.00182 -0.03495 C 0.00013 -0.0324 0.0026 -0.03588 0.00026 -0.03264 C 2.63967E-6 -0.0324 -0.00013 -0.03194 -0.00039 -0.03194 C -0.00091 -0.03171 -0.00157 -0.03171 -0.00209 -0.03148 C -0.00274 -0.03171 -0.00326 -0.03171 -0.00378 -0.03194 C -0.0043 -0.03217 -0.00495 -0.03264 -0.00495 -0.0324 C -0.00534 -0.0324 -0.00625 -0.03194 -0.00651 -0.03125 C -0.0073 -0.02986 -0.0073 -0.02916 -0.00769 -0.02731 C -0.00808 -0.02292 -0.00795 -0.025 -0.00769 -0.01806 C -0.00769 -0.01713 -0.00756 -0.01458 -0.0073 -0.01343 C -0.0073 -0.01296 -0.00703 -0.0125 -0.0069 -0.01204 C -0.00677 -0.01134 -0.00677 -0.01042 -0.00651 -0.00972 C -0.00638 -0.00903 -0.00612 -0.00834 -0.00599 -0.00764 C -0.00586 -0.00695 -0.00573 -0.00648 -0.0056 -0.00579 C -0.00482 -0.00324 -0.00547 -0.00648 -0.00495 -0.00371 C -0.00508 -0.00278 -0.00495 -0.00162 -0.00521 -0.0007 C -0.00534 -0.00024 -0.0056 -0.00024 -0.00573 -0.00024 C -0.00599 -0.00047 -0.00586 -0.00093 -0.00599 -0.00139 C -0.00599 -0.00186 -0.00612 -0.00232 -0.00612 -0.00278 C -0.00638 -0.00255 -0.00677 -0.00278 -0.0069 -0.00232 C -0.00717 -0.00209 -0.00717 -0.00162 -0.00717 -0.00139 C -0.00717 -0.00047 -0.00677 0.00023 -0.00638 0.00069 C -0.00625 0.00092 -0.00599 0.00092 -0.00573 0.00115 C -0.00391 0.00324 -0.00443 0.003 -0.00013 0.00115 C 0.00013 0.00092 -0.00052 0.00023 -0.00078 -0.00024 C -0.00091 -0.00047 -0.00117 -0.0007 -0.0013 -0.00093 C -0.00157 -0.00139 -0.0017 -0.00162 -0.00196 -0.00209 C -0.00196 -0.00232 -0.00209 -0.00278 -0.00209 -0.00301 C -0.00222 -0.00394 -0.00222 -0.00486 -0.00235 -0.00579 C -0.00274 -0.0088 -0.00261 -0.00579 -0.00326 -0.00834 C -0.00339 -0.00857 -0.00326 -0.00903 -0.00326 -0.00926 " pathEditMode="relative" rAng="0" ptsTypes="AAAAAAAAAAAAAAAAAAAAAAAAAAAAAAAAAAAAAAAAAAAAAAAAAAAAAAAAAAAAAAAAAAAAAAAAAAAAAAAAAAAAAAAAAAAAAAAAAAAAAAAAAAAAAAAAAAAAAAAAAAAAAAAAAAAAAAAAAAAAAAAAAAAAAAAAAAAAAAAAAAAAAAAAAAAAAAAAAAAAAAAAAAAAAAAAAAAAAAAAAAAAA">
                                      <p:cBhvr>
                                        <p:cTn id="149" dur="9000" fill="hold"/>
                                        <p:tgtEl>
                                          <p:spTgt spid="150"/>
                                        </p:tgtEl>
                                        <p:attrNameLst>
                                          <p:attrName>ppt_x</p:attrName>
                                          <p:attrName>ppt_y</p:attrName>
                                        </p:attrNameLst>
                                      </p:cBhvr>
                                      <p:rCtr x="-313" y="2152"/>
                                    </p:animMotion>
                                  </p:childTnLst>
                                </p:cTn>
                              </p:par>
                              <p:par>
                                <p:cTn id="150" presetID="0" presetClass="path" presetSubtype="0" repeatCount="indefinite" accel="50000" decel="50000" fill="remove" grpId="0" nodeType="withEffect">
                                  <p:stCondLst>
                                    <p:cond delay="0"/>
                                  </p:stCondLst>
                                  <p:endCondLst>
                                    <p:cond evt="onNext" delay="0">
                                      <p:tgtEl>
                                        <p:sldTgt/>
                                      </p:tgtEl>
                                    </p:cond>
                                  </p:endCondLst>
                                  <p:childTnLst>
                                    <p:animMotion origin="layout" path="M -1.30225E-8 -2.46934E-6 L -1.30225E-8 0.00023 C 0.00026 -0.00115 0.00052 -0.00254 0.00065 -0.0037 C 0.00078 -0.00439 0.00078 -0.00509 0.00091 -0.00578 C 0.00091 -0.00625 0.00104 -0.00671 0.00104 -0.00717 C 0.00117 -0.00787 0.00117 -0.00856 0.0013 -0.00925 C 0.00143 -0.01041 0.00156 -0.0118 0.00221 -0.01249 C 0.0026 -0.01273 0.00286 -0.01273 0.00326 -0.01273 C 0.0043 -0.01296 0.00534 -0.01296 0.00638 -0.01319 L 0.00768 -0.01342 C 0.0082 -0.01365 0.00899 -0.01388 0.00951 -0.01411 C 0.0099 -0.01458 0.01016 -0.01481 0.01042 -0.01527 C 0.01107 -0.0162 0.0112 -0.01666 0.01159 -0.01759 C 0.01185 -0.02013 0.01198 -0.02013 0.01159 -0.02291 C 0.01146 -0.0243 0.0112 -0.0243 0.01068 -0.02499 C 0.01042 -0.02522 0.01016 -0.02569 0.0099 -0.02592 C 0.00938 -0.02661 0.00807 -0.02661 0.00768 -0.02661 C 0.00742 -0.02684 0.00716 -0.02707 0.0069 -0.02707 C 0.00651 -0.02731 0.00612 -0.02731 0.00573 -0.02731 C 0.00547 -0.02754 0.00521 -0.02777 0.00495 -0.02777 C 0.00469 -0.028 0.0043 -0.028 0.00404 -0.028 C 0.00365 -0.02869 0.00313 -0.02916 0.00286 -0.02985 C 0.00273 -0.03008 0.00273 -0.03055 0.0026 -0.03078 C 0.00273 -0.03124 0.00273 -0.0317 0.00286 -0.03193 C 0.00313 -0.0324 0.00352 -0.0324 0.00378 -0.03263 C 0.00404 -0.03286 0.00417 -0.03286 0.00443 -0.03309 C 0.00599 -0.03332 0.00768 -0.03355 0.00925 -0.03379 C 0.00951 -0.03379 0.00964 -0.03379 0.0099 -0.03402 C 0.01081 -0.03471 0.01094 -0.03587 0.01159 -0.03749 C 0.01276 -0.04027 0.01172 -0.03772 0.01263 -0.04027 C 0.01276 -0.04073 0.01289 -0.04096 0.01302 -0.04142 C 0.01315 -0.04189 0.01341 -0.04258 0.01354 -0.04304 C 0.01367 -0.04374 0.01367 -0.0442 0.0138 -0.04489 C 0.0138 -0.04536 0.01393 -0.04582 0.01393 -0.04628 C 0.01393 -0.04767 0.01393 -0.04906 0.0138 -0.05045 C 0.01367 -0.05091 0.01354 -0.05137 0.01341 -0.05184 C 0.01341 -0.05323 0.01341 -0.05461 0.01354 -0.056 C 0.01367 -0.05647 0.01393 -0.0567 0.01419 -0.05693 C 0.01459 -0.05739 0.01498 -0.05785 0.01537 -0.05832 L 0.01615 -0.05947 C 0.01615 -0.05971 0.01628 -0.06017 0.01628 -0.0604 C 0.01641 -0.06109 0.01667 -0.06156 0.01667 -0.06225 C 0.0168 -0.06457 0.01667 -0.06688 0.01654 -0.06919 C 0.01641 -0.07058 0.01589 -0.07197 0.01576 -0.07336 C 0.01563 -0.07382 0.01563 -0.07429 0.0155 -0.07475 C 0.0155 -0.07521 0.01537 -0.07567 0.01511 -0.07614 C 0.01498 -0.07683 0.01472 -0.07776 0.01432 -0.07822 C 0.0138 -0.07891 0.01341 -0.07938 0.01302 -0.0803 C 0.01289 -0.08053 0.01276 -0.081 0.01263 -0.08123 C 0.01237 -0.08192 0.01159 -0.08354 0.0112 -0.08401 C 0.01107 -0.08447 0.01068 -0.08447 0.01042 -0.0847 C 0.01003 -0.0847 0.00951 -0.08493 0.00912 -0.08447 C 0.00873 -0.08401 0.00873 -0.08331 0.00846 -0.08262 C 0.0082 -0.08169 0.00807 -0.08077 0.00755 -0.07984 C 0.00742 -0.07961 0.00716 -0.07961 0.0069 -0.07961 C 0.00664 -0.07915 0.00599 -0.07822 0.0056 -0.07776 C 0.00534 -0.07753 0.00508 -0.07753 0.00482 -0.07706 C 0.00365 -0.07591 0.00378 -0.07614 0.003 -0.07475 L 0.00247 -0.07151 C 0.00208 -0.06989 0.00208 -0.06873 0.00143 -0.06734 C 0.00104 -0.06642 0.00091 -0.06619 0.00039 -0.06572 C -1.30225E-8 -0.06526 -0.00026 -0.06503 -0.00065 -0.06457 C -0.00091 -0.06433 -0.00117 -0.0641 -0.00143 -0.06387 C -0.00169 -0.06364 -0.00182 -0.06341 -0.00195 -0.06318 C -0.00247 -0.06109 -0.00234 -0.06225 -0.00182 -0.05832 C -0.00169 -0.05739 -0.00143 -0.05554 -0.00143 -0.05531 C -0.00156 -0.05392 -0.00156 -0.0523 -0.00182 -0.05068 C -0.00195 -0.04999 -0.00221 -0.04952 -0.00234 -0.04906 C -0.0026 -0.04837 -0.0026 -0.04767 -0.00273 -0.04698 C -0.00286 -0.04651 -0.00313 -0.04628 -0.00313 -0.04582 C -0.00339 -0.04536 -0.00365 -0.04466 -0.00378 -0.0442 C -0.00404 -0.04304 -0.0043 -0.04189 -0.00456 -0.04073 C -0.00469 -0.03888 -0.00495 -0.03656 -0.00456 -0.03471 C -0.0043 -0.03379 -0.00404 -0.03286 -0.00378 -0.03193 C -0.00352 -0.03124 -0.00326 -0.03055 -0.003 -0.02985 C -0.0026 -0.02869 -0.00195 -0.02638 -0.00195 -0.02615 C -0.00208 -0.02569 -0.00195 -0.02175 -0.00234 -0.02013 C -0.00247 -0.01967 -0.00273 -0.01944 -0.00273 -0.01897 C -0.00313 -0.01805 -0.00352 -0.0162 -0.00352 -0.01597 C -0.00365 -0.0155 -0.00365 -0.01481 -0.00378 -0.01411 C -0.00378 -0.01342 -0.00391 -0.01249 -0.00391 -0.0118 C -0.00404 -0.01087 -0.00417 -0.01018 -0.0043 -0.00925 C -0.0043 -0.0081 -0.0043 -0.00671 -0.00417 -0.00555 C -0.00404 -0.00486 -0.00378 -0.00347 -0.00378 -0.00324 C -0.00391 -0.00069 -0.00378 -0.00046 -0.00417 0.00139 C -0.00417 0.00185 -0.0043 0.00209 -0.0043 0.00255 C -0.00443 0.00278 -0.00456 0.00324 -0.00469 0.00347 C -0.00469 0.00463 -0.00469 0.00556 -0.00456 0.00671 C -0.00456 0.00695 -0.00443 0.00741 -0.0043 0.00764 C -0.00417 0.0081 -0.00404 0.00857 -0.00378 0.0088 C -0.00313 0.00949 -0.00221 0.00949 -0.00143 0.00972 C -0.00091 0.01019 -0.00052 0.01065 -1.30225E-8 0.01088 C 0.00091 0.01134 0.00195 0.01157 0.00286 0.01227 C 0.00313 0.0125 0.00352 0.01273 0.00378 0.01296 C 0.0043 0.01319 0.00482 0.01343 0.00534 0.01366 L 0.00612 0.01389 C 0.00638 0.01435 0.00729 0.01528 0.00755 0.01528 C 0.00807 0.01551 0.00873 0.01505 0.00925 0.01505 C 0.00977 0.01412 0.01042 0.01319 0.01081 0.01227 C 0.01159 0.01042 0.0112 0.01111 0.01224 0.00972 C 0.01237 0.00926 0.0125 0.0088 0.01263 0.00833 C 0.01315 0.00718 0.01328 0.00741 0.01393 0.00671 C 0.01511 0.00556 0.01406 0.00625 0.01511 0.00556 C 0.01537 0.00533 0.01576 0.00509 0.01576 0.00463 C 0.01576 0.00278 0.0155 0.00093 0.01511 -0.00069 C 0.01511 -0.00115 0.01459 -0.00115 0.01432 -0.00139 C 0.01393 -0.00162 0.01341 -0.00185 0.01302 -0.00208 C 0.01263 -0.00185 0.01068 -0.00162 0.01003 -0.00139 C 0.00951 -0.00115 0.00899 -0.00069 0.00846 -0.00023 C 0.00833 -0.00023 0.00807 -2.46934E-6 0.00794 -2.46934E-6 C 0.00781 0.00023 0.00703 0.00139 0.00677 0.00116 C 0.00664 0.00093 0.00664 0.00047 0.00651 -2.46934E-6 C 0.00664 -0.00023 0.0069 -0.00069 0.00677 -0.00092 C 0.00664 -0.00139 0.00638 -0.00162 0.00612 -0.00162 C 0.00586 -0.00162 0.00547 -0.00115 0.00521 -0.00092 C 0.00495 -0.00092 0.00482 -0.00069 0.00456 -0.00069 C 0.00417 -0.00023 0.00391 0.00023 0.00339 0.00047 C 0.00326 0.0007 0.00286 0.0007 0.0026 0.0007 C 0.00221 0.00093 0.00143 0.00139 0.00143 0.00162 C 0.00156 0.00185 0.00169 0.00232 0.00182 0.00278 C 0.00195 0.00324 0.00221 0.00347 0.00221 0.00394 C 0.00234 0.00417 0.00234 0.00463 0.00247 0.00486 C 0.00221 0.00509 0.00208 0.00579 0.00182 0.00556 C 0.00169 0.00556 0.00195 0.00486 0.00208 0.00463 C 0.00234 0.00417 0.0026 0.00417 0.00286 0.00394 C 0.00391 0.00278 0.00443 0.00209 0.00286 0.00417 C 0.00286 0.00371 0.003 0.00301 0.003 0.00255 C 0.00313 0.00162 0.00313 0.00093 0.00326 -2.46934E-6 C 0.00339 -0.00069 0.00378 -0.00231 0.00404 -0.00301 C 0.00482 -0.00555 0.00404 -0.00208 0.00495 -0.00648 C 0.00508 -0.00694 0.00534 -0.0074 0.00521 -0.00763 C 0.00508 -0.00787 0.00469 -0.00763 0.00443 -0.00763 " pathEditMode="relative" rAng="0" ptsTypes="AAAAAAAAAAAAAAAAAAAAAAAAAAAAAAAAAAAAAAAAAAAAAAAAAAAAAAAAAAAAAAAAAAAAAAAAAAAAAAAAAAAAAAAAAAAAAAAAAAAAAAAAAAAAAAAAAAAAAAAAAAAAAAAAAAAA">
                                      <p:cBhvr>
                                        <p:cTn id="151" dur="9000" fill="hold"/>
                                        <p:tgtEl>
                                          <p:spTgt spid="151"/>
                                        </p:tgtEl>
                                        <p:attrNameLst>
                                          <p:attrName>ppt_x</p:attrName>
                                          <p:attrName>ppt_y</p:attrName>
                                        </p:attrNameLst>
                                      </p:cBhvr>
                                      <p:rCtr x="586" y="-3495"/>
                                    </p:animMotion>
                                  </p:childTnLst>
                                </p:cTn>
                              </p:par>
                              <p:par>
                                <p:cTn id="152" presetID="0" presetClass="path" presetSubtype="0" repeatCount="indefinite" accel="50000" decel="50000" fill="remove" grpId="0" nodeType="withEffect">
                                  <p:stCondLst>
                                    <p:cond delay="0"/>
                                  </p:stCondLst>
                                  <p:endCondLst>
                                    <p:cond evt="onNext" delay="0">
                                      <p:tgtEl>
                                        <p:sldTgt/>
                                      </p:tgtEl>
                                    </p:cond>
                                  </p:endCondLst>
                                  <p:childTnLst>
                                    <p:animMotion origin="layout" path="M 1.9638E-6 1.83754E-6 L 1.9638E-6 0.00023 C 0.00013 0.00185 0.00026 0.00625 0.00039 0.00833 C 0.00039 0.00879 0.00052 0.00926 0.00065 0.00972 C 0.00104 0.01643 0.00039 0.0081 0.00117 0.01597 C 0.0013 0.01736 0.0013 0.01874 0.00156 0.02013 C 0.00169 0.0206 0.00169 0.02083 0.00182 0.02129 C 0.00182 0.02152 0.00208 0.02198 0.00221 0.02222 C 0.00234 0.02291 0.00247 0.0236 0.0026 0.0243 C 0.0026 0.02476 0.0026 0.02522 0.00273 0.02569 C 0.00286 0.02638 0.00312 0.02777 0.00312 0.028 C 0.00312 0.03101 0.00299 0.03402 0.00299 0.03726 C 0.00286 0.03818 0.0026 0.03842 0.00234 0.03934 C 0.00156 0.04212 0.00286 0.03842 0.00182 0.04142 C 0.00182 0.04235 0.00182 0.04513 0.00221 0.04652 C 0.00221 0.04698 0.00247 0.04721 0.0026 0.04767 C 0.00273 0.04814 0.00273 0.0486 0.00299 0.04906 C 0.00312 0.04976 0.00377 0.05114 0.00377 0.05138 C 0.00443 0.05485 0.00325 0.04906 0.0043 0.05323 C 0.00443 0.05369 0.00456 0.05438 0.00469 0.05531 L 0.00508 0.05809 C 0.00508 0.05878 0.00508 0.05971 0.00495 0.0604 C 0.00443 0.06318 0.00195 0.0611 0.00104 0.0611 C 0.00078 0.06086 0.00039 0.06063 0.00026 0.0604 C -0.00013 0.05994 -0.00026 0.05901 -0.00039 0.05832 C -0.00039 0.05716 -0.00052 0.056 -0.00052 0.05485 C -0.00078 0.05184 -0.00091 0.053 -0.00117 0.05114 C -0.00169 0.04744 -0.00078 0.05253 -0.00169 0.04767 L -0.00196 0.04652 C -0.00183 0.04281 -0.00196 0.03911 -0.00169 0.03541 C -0.00169 0.03471 -0.00143 0.03402 -0.0013 0.03332 L -0.00117 0.0324 C -0.00117 0.03008 -0.00104 0.02476 -0.00156 0.02152 C -0.00209 0.01828 -0.00156 0.02036 -0.00248 0.01851 C -0.00287 0.01782 -0.00326 0.01643 -0.00326 0.01666 C -0.00339 0.01574 -0.00365 0.01388 -0.00365 0.01319 C -0.00378 0.01088 -0.00378 0.00856 -0.00391 0.00625 C -0.00391 0.00578 -0.00417 0.00555 -0.0043 0.00532 C -0.00508 0.0037 -0.00456 0.00486 -0.00547 0.00347 C -0.00599 0.00278 -0.00599 0.00254 -0.00638 0.00139 C -0.00651 0.00092 -0.00651 0.00046 -0.00664 1.83754E-6 C -0.00664 -0.00023 -0.00677 -0.0007 -0.00677 -0.00093 C -0.00677 -0.0037 -0.00677 -0.00625 -0.00638 -0.00903 C -0.00638 -0.00949 -0.00625 -0.00995 -0.00625 -0.01042 C -0.00612 -0.01111 -0.00586 -0.0118 -0.00586 -0.0125 C -0.00573 -0.01319 -0.00547 -0.01574 -0.00521 -0.0162 C -0.00495 -0.0169 -0.00456 -0.01759 -0.00404 -0.01805 C -0.00378 -0.01828 -0.00352 -0.01828 -0.00326 -0.01828 C -0.0013 -0.01944 -0.00443 -0.01805 -0.00196 -0.01898 C -0.00169 -0.01921 -0.00143 -0.01944 -0.00117 -0.01967 C -0.00078 -0.02014 -0.00039 -0.02083 1.9638E-6 -0.02106 C 0.00026 -0.02129 0.00052 -0.02152 0.00078 -0.02176 C 0.0013 -0.02222 0.00156 -0.02268 0.00195 -0.02361 C 0.00208 -0.02384 0.00221 -0.0243 0.00234 -0.02453 C 0.00234 -0.02615 0.00234 -0.02754 0.00221 -0.02916 C 0.00208 -0.02962 0.00182 -0.02986 0.00156 -0.03009 C 0.00117 -0.03055 0.00078 -0.03101 0.00039 -0.03148 C 1.9638E-6 -0.03194 -0.00039 -0.03171 -0.00078 -0.03217 C -0.0013 -0.03286 -0.00143 -0.0331 -0.00209 -0.03356 C -0.00235 -0.03379 -0.00248 -0.03379 -0.00274 -0.03402 C -0.003 -0.03541 -0.00313 -0.03564 -0.00274 -0.03749 C -0.00261 -0.03819 -0.00104 -0.03981 -0.00091 -0.03981 C -0.00078 -0.04004 -0.00052 -0.04004 -0.00039 -0.04027 C 1.9638E-6 -0.0405 0.00078 -0.04166 0.00078 -0.04143 C 0.00091 -0.04189 0.00104 -0.04235 0.00104 -0.04258 C 0.00078 -0.04305 0.00052 -0.04351 0.00026 -0.04374 C -0.00052 -0.0442 -0.00117 -0.04444 -0.00196 -0.04467 C -0.00326 -0.04513 -0.00222 -0.0449 -0.00326 -0.04536 C -0.00352 -0.04559 -0.00378 -0.04559 -0.00404 -0.04582 C -0.00534 -0.04721 -0.00391 -0.04582 -0.0056 -0.04675 C -0.00586 -0.04698 -0.00612 -0.04721 -0.00638 -0.04744 C -0.00664 -0.04768 -0.00677 -0.04768 -0.00703 -0.04791 C -0.00716 -0.04814 -0.00742 -0.04837 -0.00756 -0.04883 C -0.00782 -0.04953 -0.00834 -0.05092 -0.00834 -0.05068 C -0.00821 -0.05254 -0.00821 -0.053 -0.00742 -0.05439 C -0.00716 -0.05485 -0.00703 -0.05531 -0.00677 -0.05554 C -0.00651 -0.05578 -0.00625 -0.05578 -0.00599 -0.05578 C -0.00599 -0.05624 -0.00573 -0.05647 -0.00586 -0.05693 C -0.00599 -0.05716 -0.00638 -0.05693 -0.00664 -0.05716 C -0.00847 -0.05855 -0.00547 -0.05716 -0.00821 -0.05855 C -0.00847 -0.05878 -0.00886 -0.05878 -0.00912 -0.05902 C -0.00938 -0.05902 -0.00964 -0.05925 -0.0099 -0.05925 C -0.01016 -0.05948 -0.01042 -0.05971 -0.01068 -0.05994 C -0.01094 -0.06017 -0.01094 -0.06064 -0.01107 -0.0611 C -0.0112 -0.06133 -0.0112 -0.06179 -0.01133 -0.06202 C -0.01146 -0.06272 -0.01146 -0.06388 -0.01172 -0.06457 C -0.01185 -0.0655 -0.0125 -0.06735 -0.0125 -0.06712 C -0.01237 -0.06897 -0.01237 -0.07082 -0.01224 -0.07244 C -0.01224 -0.0729 -0.01198 -0.07313 -0.01185 -0.0736 C -0.01172 -0.07383 -0.01146 -0.07637 -0.01146 -0.0766 C -0.01159 -0.0773 -0.01159 -0.07799 -0.01172 -0.07869 C -0.01185 -0.07984 -0.01198 -0.08008 -0.01224 -0.08123 C -0.01237 -0.08146 -0.01237 -0.08193 -0.0125 -0.08216 C -0.01237 -0.08308 -0.01237 -0.08424 -0.01185 -0.08494 C -0.0112 -0.08586 -0.01107 -0.0854 -0.01055 -0.08609 C -0.01029 -0.08609 -0.01016 -0.08656 -0.0099 -0.08679 C -0.00664 -0.08702 -0.00326 -0.08702 1.9638E-6 -0.08702 C 0.00026 -0.08725 0.00052 -0.08725 0.00078 -0.08748 C 0.00117 -0.08748 0.00156 -0.08794 0.00195 -0.08818 L 0.00312 -0.08887 L 0.00377 -0.0891 L 0.0043 -0.08933 C 0.00482 -0.08933 0.00547 -0.08933 0.00586 -0.08887 C 0.00599 -0.08864 0.00638 -0.08656 0.00651 -0.08609 C 0.00638 -0.07938 0.00638 -0.0729 0.00625 -0.06619 C 0.00625 -0.0648 0.00586 -0.06457 0.00547 -0.06341 C 0.00521 -0.06272 0.00495 -0.06202 0.00469 -0.06133 C 0.00456 -0.06087 0.00443 -0.0604 0.0043 -0.05994 C 0.00417 -0.05925 0.0039 -0.05786 0.0039 -0.05763 C 0.00417 -0.05508 0.00404 -0.05647 0.00456 -0.05369 L 0.00469 -0.05277 C 0.00469 -0.05138 0.00482 -0.04999 0.00456 -0.04883 C 0.00443 -0.0486 0.00338 -0.04791 0.00312 -0.04791 C 0.0026 -0.04768 0.00156 -0.04721 0.00156 -0.04698 C 0.0013 -0.04698 0.00104 -0.04675 0.00078 -0.04652 C 0.00065 -0.04629 0.00039 -0.04582 0.00026 -0.04582 C -0.00013 -0.04559 -0.00039 -0.04559 -0.00078 -0.04536 C -0.00091 -0.04536 -0.00117 -0.04513 -0.0013 -0.04513 C -0.00196 -0.04467 -0.00248 -0.0442 -0.00313 -0.04374 C -0.00378 -0.04305 -0.0043 -0.04235 -0.00482 -0.04166 C -0.00508 -0.0412 -0.00521 -0.04073 -0.00547 -0.0405 C -0.00586 -0.04027 -0.00625 -0.04027 -0.00664 -0.03981 L -0.00742 -0.03911 C -0.0086 -0.03703 -0.00729 -0.03911 -0.00912 -0.0368 C -0.0099 -0.03564 -0.01068 -0.03448 -0.01172 -0.03425 L -0.01407 -0.03402 C -0.01511 -0.03333 -0.01407 -0.03402 -0.01524 -0.03286 C -0.0155 -0.03263 -0.01576 -0.0324 -0.01602 -0.03217 C -0.01641 -0.03171 -0.0168 -0.03124 -0.01719 -0.03055 C -0.01875 -0.02685 -0.01719 -0.02962 -0.01849 -0.02731 C -0.01862 -0.02685 -0.01862 -0.02638 -0.01862 -0.02592 C -0.01862 -0.02546 -0.01862 -0.02476 -0.01849 -0.0243 C -0.01823 -0.02291 -0.0181 -0.02199 -0.01771 -0.02083 C -0.01758 -0.02037 -0.01745 -0.0199 -0.01732 -0.01967 C -0.01719 -0.01944 -0.01693 -0.01921 -0.0168 -0.01898 C -0.01667 -0.01852 -0.01667 -0.01782 -0.01654 -0.01736 C -0.01654 -0.0169 -0.01641 -0.01643 -0.01641 -0.01597 C -0.01641 -0.01435 -0.01654 -0.01111 -0.0168 -0.00926 C -0.0168 -0.00903 -0.01693 -0.00856 -0.01693 -0.00833 C -0.0168 -0.00532 -0.01693 -0.00394 -0.01654 -0.00139 C -0.01654 -0.00093 -0.01641 -0.0007 -0.01641 -0.00023 C -0.01628 0.00162 -0.01628 0.00347 -0.01615 0.00532 C -0.01615 0.00555 -0.01589 0.00602 -0.01576 0.00625 C -0.01563 0.00717 -0.01563 0.00833 -0.01537 0.00902 C -0.01524 0.00949 -0.01485 0.00926 -0.01459 0.00949 C -0.01433 0.00902 -0.01394 0.00879 -0.01368 0.00833 C -0.01342 0.0081 -0.01342 0.00764 -0.01342 0.0074 C -0.01328 0.00671 -0.01328 0.00625 -0.01328 0.00555 C -0.01315 0.00486 -0.01289 0.00416 -0.01289 0.00347 C -0.01276 0.00231 -0.01263 0.00162 -0.0125 0.00046 C -0.01237 1.83754E-6 -0.01237 -0.00023 -0.01224 -0.0007 C -0.01068 -0.00486 -0.0125 0.00116 -0.01133 -0.00278 C -0.0112 -0.00324 -0.01107 -0.0037 -0.01094 -0.00417 C -0.01068 -0.0044 -0.01042 -0.00463 -0.01016 -0.00486 C -0.00951 -0.00509 -0.00782 -0.00532 -0.00742 -0.00556 L -0.00248 -0.00625 C -0.00026 -0.01227 -0.00287 -0.00463 -0.00156 -0.01042 C -0.00117 -0.0118 -0.00078 -0.0125 -0.00013 -0.01342 C 0.00013 -0.01342 0.00039 -0.01342 0.00065 -0.01319 C 0.00091 -0.0125 0.00104 -0.01111 0.00104 -0.01088 C 0.00091 -0.01018 0.00078 -0.00926 0.00078 -0.00833 C 0.00078 -0.00787 0.00078 -0.00694 0.00104 -0.00694 C 0.00117 -0.00671 0.0013 -0.00764 0.00143 -0.00787 C 0.00182 -0.01065 0.00182 -0.01042 0.00182 -0.00833 " pathEditMode="relative" rAng="0" ptsTypes="AAAAAAAAAAAAAAAAAAAAAAAAAAAAAAAAAAAAAAAAAAAAAAAAAAAAAAAAAAAAAAAAAAAAAAAAAAAAAAAAAAAAAAAAAAAAAAAAAAAAAAAAAAAAAAAAAAAAAAAAAAAAAAAAAAAAAAAAAAAAAAAAAAAAAAAAAAAAAAAAAAAA">
                                      <p:cBhvr>
                                        <p:cTn id="153" dur="9000" fill="hold"/>
                                        <p:tgtEl>
                                          <p:spTgt spid="152"/>
                                        </p:tgtEl>
                                        <p:attrNameLst>
                                          <p:attrName>ppt_x</p:attrName>
                                          <p:attrName>ppt_y</p:attrName>
                                        </p:attrNameLst>
                                      </p:cBhvr>
                                      <p:rCtr x="-612" y="-1389"/>
                                    </p:animMotion>
                                  </p:childTnLst>
                                </p:cTn>
                              </p:par>
                              <p:par>
                                <p:cTn id="154" presetID="0" presetClass="path" presetSubtype="0" repeatCount="indefinite" accel="50000" decel="50000" fill="remove" grpId="0" nodeType="withEffect">
                                  <p:stCondLst>
                                    <p:cond delay="0"/>
                                  </p:stCondLst>
                                  <p:endCondLst>
                                    <p:cond evt="onNext" delay="0">
                                      <p:tgtEl>
                                        <p:sldTgt/>
                                      </p:tgtEl>
                                    </p:cond>
                                  </p:endCondLst>
                                  <p:childTnLst>
                                    <p:animMotion origin="layout" path="M -3.44316E-6 0.00023 L -3.44316E-6 0.00047 C -0.00065 0.00047 -0.00117 0.00047 -0.00182 0.0007 C -0.00234 0.0007 -0.00299 0.00116 -0.00351 0.00139 C -0.00377 0.00162 -0.0039 0.00185 -0.00416 0.00209 C -0.00442 0.00232 -0.00468 0.00278 -0.00495 0.00301 C -0.00521 0.00324 -0.00547 0.00324 -0.00573 0.00347 C -0.00586 0.00347 -0.00612 0.00371 -0.00625 0.00371 C -0.00651 0.00394 -0.00664 0.0044 -0.0069 0.0044 C -0.00716 0.00463 -0.00794 0.00509 -0.0082 0.00509 C -0.00872 0.00579 -0.00911 0.00602 -0.00937 0.00695 C -0.0095 0.00718 -0.0095 0.00764 -0.00963 0.00787 C -0.00976 0.00857 -0.01015 0.00926 -0.01041 0.00995 L -0.01081 0.01134 C -0.01198 0.02014 -0.01094 0.01181 -0.01133 0.03148 C -0.01133 0.0331 -0.01185 0.03379 -0.01237 0.03495 L -0.01276 0.03611 L -0.01315 0.03703 L -0.01354 0.03819 C -0.01354 0.03865 -0.01367 0.03935 -0.01367 0.03981 C -0.0138 0.04027 -0.01393 0.0405 -0.01393 0.04097 C -0.01406 0.04328 -0.01393 0.04559 -0.01406 0.04791 C -0.01406 0.04814 -0.01419 0.0486 -0.01432 0.04883 C -0.01445 0.04999 -0.01471 0.05231 -0.01471 0.05254 C -0.01471 0.05277 -0.01458 0.05624 -0.01432 0.05717 C -0.01406 0.05786 -0.01354 0.05925 -0.01354 0.05948 C -0.01341 0.05971 -0.01341 0.06017 -0.01328 0.06064 C -0.0125 0.06434 -0.01328 0.05994 -0.01276 0.06341 C -0.01276 0.06503 -0.01276 0.06642 -0.01289 0.06804 C -0.01302 0.06851 -0.01328 0.06874 -0.01328 0.06943 C -0.0138 0.07313 -0.01302 0.07198 -0.01393 0.07637 C -0.01419 0.07823 -0.01393 0.07661 -0.01432 0.07915 C -0.01432 0.07961 -0.01445 0.08008 -0.01445 0.08054 C -0.01471 0.08216 -0.01458 0.08216 -0.01484 0.08355 C -0.01497 0.08401 -0.01497 0.08424 -0.0151 0.08471 C -0.01536 0.08586 -0.01549 0.08563 -0.01601 0.08679 C -0.01758 0.0898 -0.01575 0.08656 -0.01719 0.0891 C -0.01732 0.08957 -0.01732 0.0898 -0.01745 0.09026 C -0.01745 0.09188 -0.01745 0.09373 -0.01758 0.09535 C -0.01758 0.09581 -0.01771 0.09443 -0.01784 0.09396 C -0.01784 0.0935 -0.0181 0.09327 -0.01823 0.09304 C -0.01836 0.09234 -0.01862 0.09095 -0.01862 0.09119 C -0.01849 0.08864 -0.01849 0.08656 -0.01836 0.08424 C -0.01836 0.08355 -0.0181 0.08262 -0.01797 0.08193 C -0.01771 0.07985 -0.01797 0.081 -0.01745 0.07938 C -0.01745 0.07846 -0.01745 0.07753 -0.01758 0.07661 C -0.01771 0.07591 -0.01784 0.07522 -0.01797 0.07452 L -0.01823 0.0736 C -0.01823 0.07313 -0.01836 0.0729 -0.01836 0.07244 C -0.01849 0.07198 -0.01849 0.07151 -0.01862 0.07105 C -0.01862 0.07036 -0.01862 0.06966 -0.01875 0.06897 C -0.01875 0.06874 -0.01888 0.06827 -0.01901 0.06804 C -0.01901 0.06179 -0.01888 0.05578 -0.01914 0.04953 C -0.01914 0.04907 -0.02018 0.04698 -0.02031 0.04652 C -0.02057 0.04583 -0.02083 0.04513 -0.02109 0.04444 C -0.02292 0.03888 -0.02122 0.04351 -0.02227 0.0405 C -0.0224 0.04004 -0.0224 0.03958 -0.0224 0.03911 C -0.0224 0.03842 -0.0224 0.03541 -0.02213 0.03402 C -0.02174 0.03263 -0.02161 0.0331 -0.02109 0.03194 C -0.02096 0.03148 -0.02083 0.03125 -0.0207 0.03078 C -0.01979 0.02893 -0.01979 0.02916 -0.01901 0.02801 C -0.01862 0.02708 -0.01836 0.02685 -0.01823 0.02569 C -0.01797 0.025 -0.01797 0.0243 -0.01784 0.02361 C -0.01771 0.02315 -0.01758 0.02291 -0.01758 0.02245 L -0.01745 0.02037 C -0.01732 0.01898 -0.01732 0.01736 -0.01719 0.01597 C -0.01706 0.01505 -0.0168 0.01389 -0.01667 0.01273 C -0.01627 0.01042 -0.01667 0.01227 -0.01601 0.00995 C -0.01588 0.00949 -0.01575 0.0088 -0.01562 0.00833 C -0.01536 0.00741 -0.0151 0.00695 -0.01471 0.00625 C -0.01419 0.00394 -0.01484 0.00648 -0.01393 0.00417 C -0.01367 0.00371 -0.01367 0.00324 -0.01354 0.00278 C -0.01328 0.00209 -0.01289 0.00139 -0.01276 0.0007 C -0.01224 -0.00115 -0.01237 -0.00023 -0.01211 -0.00185 C -0.01224 -0.00301 -0.01211 -0.00416 -0.01237 -0.00532 C -0.01237 -0.00578 -0.01263 -0.00601 -0.01289 -0.00625 C -0.01328 -0.00671 -0.01406 -0.00694 -0.01406 -0.00671 C -0.01575 -0.00995 -0.01367 -0.00625 -0.01523 -0.00879 C -0.01575 -0.00949 -0.01588 -0.00972 -0.01627 -0.01087 C -0.01627 -0.01111 -0.0164 -0.01157 -0.0164 -0.0118 C -0.0168 -0.01411 -0.0168 -0.0162 -0.0164 -0.01874 C -0.0164 -0.01921 -0.01601 -0.01897 -0.01588 -0.01921 C -0.01536 -0.01944 -0.01484 -0.0199 -0.01432 -0.0199 L -0.00351 -0.02013 C -0.00299 -0.02036 -0.00234 -0.02059 -0.00182 -0.02083 C -0.00143 -0.02106 -0.00065 -0.02152 -0.00065 -0.02129 C -0.00039 -0.02198 -0.00026 -0.02221 -3.44316E-6 -0.02268 C 0.00026 -0.02337 0.00039 -0.02407 0.00052 -0.02499 C 0.00065 -0.02569 0.00078 -0.02638 0.00078 -0.02707 C 0.00078 -0.028 0.00065 -0.02869 0.00052 -0.02962 C 0.00039 -0.03031 0.00052 -0.03124 0.00013 -0.0317 C -0.00325 -0.03564 -0.00026 -0.03217 -0.01054 -0.03309 C -0.01107 -0.03332 -0.01172 -0.03332 -0.01211 -0.03379 C -0.01315 -0.03448 -0.01263 -0.03425 -0.01354 -0.03471 C -0.0138 -0.03517 -0.01419 -0.03564 -0.01445 -0.0361 C -0.01471 -0.03633 -0.01484 -0.03656 -0.0151 -0.03679 C -0.01575 -0.03795 -0.01575 -0.03772 -0.01627 -0.03934 C -0.01627 -0.0398 -0.0164 -0.04027 -0.0164 -0.04073 C -0.01654 -0.04096 -0.01667 -0.04119 -0.01667 -0.04165 C -0.01667 -0.04281 -0.01667 -0.04374 -0.0164 -0.04489 C -0.01614 -0.04651 -0.01536 -0.04744 -0.01445 -0.04837 C -0.01393 -0.04883 -0.01354 -0.04929 -0.01289 -0.04975 C -0.01237 -0.04999 -0.01185 -0.04999 -0.01133 -0.05045 C -0.01094 -0.05068 -0.01054 -0.05114 -0.01015 -0.05137 C -0.00976 -0.05161 -0.00937 -0.05184 -0.00898 -0.05207 C -0.00859 -0.05253 -0.00807 -0.05299 -0.00768 -0.05346 C -0.00703 -0.05392 -0.00651 -0.05415 -0.00586 -0.05461 C -0.00547 -0.05485 -0.00508 -0.05531 -0.00455 -0.05554 C -0.0039 -0.05577 -0.00325 -0.05577 -0.0026 -0.056 C -0.00091 -0.05623 -0.00143 -0.056 -0.00026 -0.05647 C 0.00039 -0.05647 0.00105 -0.05647 0.0017 -0.05623 C 0.00196 -0.05623 0.00209 -0.05577 0.00235 -0.05554 C 0.003 -0.05415 0.003 -0.05392 0.00352 -0.05253 C 0.00339 -0.04952 0.00339 -0.04651 0.00313 -0.04374 C 0.003 -0.04327 0.00261 -0.04281 0.00248 -0.04235 C 0.00222 -0.04165 0.00209 -0.04096 0.00196 -0.04027 C 0.00183 -0.0398 0.00157 -0.03957 0.00157 -0.03934 C 0.00131 -0.03841 0.00118 -0.03703 0.00118 -0.03656 C 0.00131 -0.03564 0.00144 -0.03494 0.0017 -0.03402 C 0.00196 -0.03332 0.00222 -0.03286 0.00248 -0.0324 C 0.00261 -0.03147 0.00274 -0.03055 0.00287 -0.02985 C 0.003 -0.02939 0.00326 -0.02916 0.00326 -0.02893 C 0.00339 -0.02777 0.00339 -0.02684 0.00352 -0.02569 C 0.00339 -0.02314 0.00339 -0.02059 0.00313 -0.01805 C 0.00287 -0.01643 0.00209 -0.01597 0.00157 -0.01504 C 0.00131 -0.01458 0.00118 -0.01411 0.00092 -0.01388 C 0.00065 -0.01342 0.00026 -0.01319 -3.44316E-6 -0.01296 C -0.00039 -0.01249 -0.00052 -0.01226 -0.00078 -0.0118 C -0.00286 -0.00925 0.00039 -0.01342 -0.00221 -0.01018 C -0.00234 -0.00972 -0.0026 -0.00949 -0.0026 -0.00902 C -0.0026 -0.0081 -0.00221 -0.00578 -0.00195 -0.00486 L -0.00182 -0.00393 C -0.00169 -0.00347 -0.00169 -0.00301 -0.00156 -0.00277 L -0.00078 -0.00069 C -0.00065 0.00023 -0.00065 0.00116 -0.00039 0.00209 C -0.00026 0.00278 -0.00013 0.00347 -3.44316E-6 0.00417 C -3.44316E-6 0.00463 -3.44316E-6 0.00509 0.00013 0.00556 C 0.00026 0.00648 0.00052 0.00764 0.00078 0.00857 C 0.00078 0.00903 0.00092 0.00926 0.00092 0.00972 C 0.00131 0.01273 0.00118 0.01157 0.00157 0.01343 C 0.00144 0.01412 0.00144 0.01481 0.00131 0.01528 C 0.00118 0.01551 0.00092 0.01551 0.00078 0.01551 C 0.00052 0.01574 0.00039 0.01597 0.00013 0.0162 C -3.44316E-6 0.01643 -0.00026 0.01643 -0.00039 0.01667 C -0.00208 0.01782 -0.00039 0.0169 -0.00182 0.01759 C -0.00208 0.01759 -0.00234 0.01759 -0.0026 0.01736 C -0.00299 0.01667 -0.00364 0.01412 -0.0039 0.01319 C -0.00403 0.0125 -0.00416 0.01204 -0.00416 0.01134 C -0.00416 0.01042 -0.00403 0.00926 -0.0039 0.00833 C -0.0039 0.00741 -0.00364 0.00579 -0.00312 0.00509 C -0.00299 0.00486 -0.00273 0.00463 -0.0026 0.0044 C -0.00208 0.00371 -0.00195 0.00324 -0.00143 0.00278 C -0.00117 0.00255 -0.00091 0.00255 -0.00065 0.00232 C -0.00026 0.00209 0.00052 0.00162 0.00052 0.00185 C 0.00078 0.00139 0.00092 0.00093 0.00118 0.0007 C 0.00131 0.00023 0.00131 -0.00023 0.00157 -0.00046 C 0.0017 -0.00069 0.00196 -0.00069 0.00209 -0.00069 C 0.00222 -0.00115 0.00222 -0.00139 0.00235 -0.00185 C 0.00235 -0.00208 0.00261 -0.00231 0.00274 -0.00277 C 0.00274 -0.00486 0.00261 -0.00509 0.00209 -0.00625 C 0.00052 -0.00532 0.00065 -0.00532 0.0017 -0.00671 C 0.00183 -0.00671 0.00183 -0.00694 0.00196 -0.00694 " pathEditMode="relative" rAng="0" ptsTypes="AAAAAAAAAAAAAAAAAAAAAAAAAAAAAAAAAAAAAAAAAAAAAAAAAAAAAAAAAAAAAAAAAAAAAAAAAAAAAAAAAAAAAAAAAAAAAAAAAAAAAAAAAAAAAAAAAAAAAAAAAAAAAAAAAAAAAAAAAAAAAAAAAAAAAAAAAAAAAAAAAA">
                                      <p:cBhvr>
                                        <p:cTn id="155" dur="9000" fill="hold"/>
                                        <p:tgtEl>
                                          <p:spTgt spid="153"/>
                                        </p:tgtEl>
                                        <p:attrNameLst>
                                          <p:attrName>ppt_x</p:attrName>
                                          <p:attrName>ppt_y</p:attrName>
                                        </p:attrNameLst>
                                      </p:cBhvr>
                                      <p:rCtr x="-951" y="1921"/>
                                    </p:animMotion>
                                  </p:childTnLst>
                                </p:cTn>
                              </p:par>
                              <p:par>
                                <p:cTn id="156" presetID="0" presetClass="path" presetSubtype="0" repeatCount="indefinite" accel="50000" decel="50000" fill="remove" grpId="0" nodeType="withEffect">
                                  <p:stCondLst>
                                    <p:cond delay="0"/>
                                  </p:stCondLst>
                                  <p:endCondLst>
                                    <p:cond evt="onNext" delay="0">
                                      <p:tgtEl>
                                        <p:sldTgt/>
                                      </p:tgtEl>
                                    </p:cond>
                                  </p:endCondLst>
                                  <p:childTnLst>
                                    <p:animMotion origin="layout" path="M 0.00039 0.0007 L 0.00039 0.00093 C -0.00013 -2.53876E-6 -0.00078 -0.00069 -0.00117 -0.00162 C -0.00143 -0.00208 -0.00143 -0.00277 -0.00156 -0.00347 C -0.00169 -0.0037 -0.00169 -0.00416 -0.00182 -0.00439 C -0.00195 -0.00509 -0.00208 -0.00555 -0.00221 -0.00625 C -0.00221 -0.00671 -0.00234 -0.0074 -0.00234 -0.00787 C -0.00247 -0.00856 -0.00273 -0.00995 -0.00273 -0.00972 C -0.00273 -0.01226 -0.00273 -0.01458 -0.0026 -0.01689 C -0.0026 -0.01735 -0.00247 -0.01782 -0.00234 -0.01805 C -0.00221 -0.01851 -0.00195 -0.01897 -0.00182 -0.01944 C -0.00156 -0.01967 -0.00143 -0.0199 -0.00117 -0.02013 C -0.00117 -0.02036 -0.00104 -0.02083 -0.00104 -0.02106 C -0.00104 -0.02245 -0.00117 -0.0236 -0.00143 -0.02453 C -0.00156 -0.02522 -0.00182 -0.02545 -0.00195 -0.02592 C -0.00208 -0.02638 -0.00221 -0.02684 -0.00234 -0.02707 C -0.00299 -0.02823 -0.00338 -0.02846 -0.00377 -0.03008 L -0.0039 -0.03124 C -0.0039 -0.03309 -0.0039 -0.03517 -0.00377 -0.03703 C -0.00364 -0.03841 -0.00312 -0.03865 -0.00273 -0.03957 C -0.00117 -0.04327 -0.00273 -0.04027 -0.00143 -0.04258 C -0.0013 -0.04304 -0.00117 -0.04327 -0.00117 -0.04374 C -0.00117 -0.04513 -0.00169 -0.04767 -0.00117 -0.04883 C -0.00091 -0.04975 -2.49121E-6 -0.05022 -2.49121E-6 -0.04999 C 0.00157 -0.05022 0.00313 -0.05022 0.00469 -0.04999 C 0.00521 -0.04999 0.00534 -0.04929 0.00586 -0.04883 C 0.00612 -0.04883 0.00625 -0.0486 0.00651 -0.0486 C 0.00821 -0.04651 0.00599 -0.04906 0.00769 -0.04744 C 0.00782 -0.04744 0.00808 -0.04698 0.00821 -0.04675 C 0.00873 -0.04628 0.00912 -0.04605 0.00964 -0.04536 C 0.01003 -0.04489 0.01081 -0.04327 0.01081 -0.04304 C 0.01068 -0.04258 0.01068 -0.04165 0.01055 -0.04096 C 0.01055 -0.0405 0.01042 -0.04027 0.01016 -0.0398 C 0.0099 -0.03934 0.00951 -0.03888 0.00925 -0.03841 C 0.00899 -0.03818 0.00873 -0.03818 0.00847 -0.03772 C 0.00821 -0.03772 0.00808 -0.03749 0.00782 -0.03703 C 0.00756 -0.03679 0.0073 -0.03656 0.00703 -0.0361 C 0.00664 -0.03541 0.00586 -0.03402 0.00586 -0.03379 C 0.00586 -0.03355 0.0056 -0.03332 0.00573 -0.03286 C 0.00573 -0.03055 0.00547 -0.02777 0.00651 -0.02592 C 0.0069 -0.02522 0.00743 -0.0243 0.00782 -0.0236 C 0.00873 -0.02198 0.00821 -0.02291 0.00964 -0.02106 C 0.01042 -0.02036 0.01003 -0.02059 0.01081 -0.02013 C 0.01094 -0.01967 0.0112 -0.01944 0.01133 -0.01897 C 0.01159 -0.01874 0.01185 -0.01874 0.01198 -0.01828 C 0.01211 -0.01805 0.01224 -0.01759 0.01237 -0.01735 C 0.01263 -0.01689 0.01289 -0.01643 0.01316 -0.01597 C 0.01329 -0.0155 0.01342 -0.01504 0.01355 -0.01458 C 0.01368 -0.01411 0.01381 -0.01388 0.01394 -0.01342 C 0.01394 -0.01296 0.01407 -0.01249 0.01407 -0.01203 C 0.01407 -0.00995 0.0142 -0.00856 0.01329 -0.00717 C 0.01303 -0.00671 0.01263 -0.00648 0.01237 -0.00625 C 0.01211 -0.00555 0.01185 -0.00509 0.01159 -0.00439 C 0.01107 -0.00347 0.01068 -0.00301 0.01003 -0.00208 C 0.00938 0.00139 0.01029 -0.00393 0.00964 0.00047 C 0.00951 0.00116 0.00925 0.00185 0.00925 0.00255 C 0.00899 0.00417 0.00912 0.00347 0.00886 0.00486 C 0.00886 0.00533 0.00912 0.00695 0.00925 0.00741 C 0.00938 0.00764 0.00951 0.0081 0.00964 0.00833 C 0.00977 0.00926 0.01003 0.01042 0.01003 0.01111 C 0.01003 0.01296 0.0099 0.01458 0.00977 0.01643 C 0.00977 0.01667 0.00964 0.01713 0.00938 0.01736 C 0.00925 0.01759 0.00899 0.01782 0.00886 0.01805 C 0.0086 0.01852 0.00834 0.01875 0.00808 0.01921 C 0.00782 0.01967 0.00756 0.02014 0.0073 0.0206 C 0.0069 0.02106 0.00638 0.02153 0.00612 0.02199 C 0.00586 0.02222 0.0056 0.02268 0.00534 0.02291 C 0.00508 0.02315 0.00482 0.02338 0.00469 0.02361 C 0.00443 0.02407 0.0043 0.0243 0.00417 0.02477 C 0.00365 0.02708 0.00417 0.02407 0.00352 0.02754 C 0.00339 0.02777 0.00339 0.02824 0.00326 0.02847 C 0.00287 0.03194 0.00326 0.03217 0.00235 0.03449 C 0.00222 0.03472 0.00196 0.03518 0.0017 0.03541 C 0.0017 0.03587 0.0017 0.03611 0.00157 0.03657 C 0.00117 0.03749 0.00078 0.03773 0.00039 0.03819 C 0.00013 0.03865 -0.00013 0.03888 -0.00039 0.03935 C -0.00091 0.04004 -0.00156 0.04212 -0.00156 0.04235 C -0.00156 0.04328 -0.00156 0.04467 -0.00143 0.04583 C -0.0013 0.04675 -0.00117 0.04745 -0.00104 0.04837 C -0.00091 0.04883 -0.00091 0.04953 -0.00078 0.04999 C -0.00078 0.05045 -0.00065 0.05092 -0.00065 0.05138 C -0.00052 0.05207 -0.00026 0.05346 -0.00026 0.05369 L -0.00065 0.05555 L -0.00078 0.0567 C -0.00013 0.05832 -0.00052 0.05717 -0.00026 0.05971 C -2.49121E-6 0.06156 -0.00013 0.06064 0.00013 0.06226 C 0.00065 0.06527 0.00013 0.06226 0.00052 0.06457 C 0.00052 0.06642 0.00052 0.06804 0.00039 0.06989 C 0.00039 0.07013 0.00026 0.07059 0.00013 0.07082 C -2.49121E-6 0.07151 -0.00026 0.07175 -0.00039 0.07221 C -0.00065 0.07337 -0.00065 0.0736 -0.00104 0.07475 C -0.00117 0.07499 -0.0013 0.07545 -0.00143 0.07568 C -0.00143 0.07614 -0.00143 0.07661 -0.00156 0.07684 C -0.00169 0.07707 -0.00195 0.0773 -0.00221 0.07753 C -0.00221 0.07776 -0.00234 0.07823 -0.00234 0.07846 C -0.00221 0.08285 -0.00208 0.08378 -0.00182 0.08679 C -0.00182 0.08957 -0.00182 0.09211 -0.00195 0.09489 C -0.00208 0.09929 -0.00247 0.09605 -0.00195 0.10206 C -0.00182 0.10322 -0.0013 0.10461 -0.00104 0.10553 C -0.00091 0.106 -0.00078 0.10646 -0.00065 0.10692 C -0.00052 0.10739 -0.00039 0.10785 -0.00039 0.10831 C -0.00039 0.1097 -0.00052 0.11086 -0.00104 0.11178 C -0.00117 0.11225 -0.00143 0.11271 -0.00182 0.11294 C -0.00221 0.11317 -0.00299 0.11363 -0.00299 0.11387 C -0.00312 0.11317 -0.00325 0.11271 -0.00338 0.11225 C -0.0039 0.11039 -0.00403 0.11132 -0.00456 0.10831 C -0.00495 0.106 -0.00443 0.10901 -0.00495 0.106 C -0.00495 0.10553 -0.00508 0.1053 -0.00508 0.10484 C -0.00521 0.10438 -0.00521 0.10391 -0.00534 0.10345 C -0.00534 0.10322 -0.00547 0.10276 -0.00547 0.10253 C -0.00599 0.09952 -0.00547 0.10253 -0.00586 0.09998 C -0.00586 0.09929 -0.00586 0.09836 -0.00573 0.09767 C -0.0056 0.0972 -0.00534 0.09697 -0.00508 0.09651 C -0.00469 0.09558 -0.00469 0.09489 -0.00456 0.09373 C -0.00456 0.09003 -0.00469 0.08633 -0.00469 0.08262 C -0.00482 0.08193 -0.00495 0.07892 -0.00508 0.07776 C -0.00534 0.07591 -0.00534 0.07637 -0.00612 0.07429 L -0.00651 0.07337 L -0.0069 0.07221 C -0.00742 0.06781 -0.00677 0.07267 -0.00742 0.06943 C -0.0082 0.06642 -0.00703 0.06966 -0.00807 0.06712 C -0.00807 0.06665 -0.0082 0.06642 -0.0082 0.06596 C -0.00833 0.0655 -0.00833 0.0648 -0.00846 0.06434 C -0.00846 0.06388 -0.00859 0.06341 -0.00859 0.06295 C -0.00859 0.05994 -0.00872 0.05717 -0.00846 0.05416 C -0.00846 0.05369 -0.00807 0.05323 -0.00781 0.05277 C -0.00755 0.05207 -0.00742 0.05138 -0.00703 0.05069 C -0.0069 0.05045 -0.00664 0.04999 -0.00651 0.04976 C -0.00625 0.04907 -0.00586 0.04791 -0.00573 0.04721 C -0.0056 0.04698 -0.0056 0.04652 -0.00547 0.04629 C -0.0056 0.04397 -0.0056 0.04166 -0.00573 0.03935 C -0.00573 0.03842 -0.00586 0.03773 -0.00586 0.0368 C -0.00586 0.03472 -0.00586 0.03263 -0.00573 0.03055 C -0.00573 0.03009 -0.0056 0.02963 -0.00547 0.02916 C -0.00521 0.02824 -0.00469 0.02731 -0.00429 0.02639 C -0.00403 0.02569 -0.0039 0.02477 -0.00351 0.0243 C -0.00312 0.02384 -0.00247 0.02315 -0.00221 0.02268 C -2.49121E-6 0.01921 -0.00195 0.02176 0.00013 0.01921 L 0.0013 0.01782 C 0.00157 0.01759 0.0017 0.01759 0.00196 0.01736 C 0.00365 0.01643 0.00196 0.01759 0.00326 0.01667 C 0.00352 0.01643 0.00365 0.0162 0.00391 0.01597 C 0.00417 0.01574 0.00586 0.01528 0.00612 0.01528 C 0.00625 0.01528 0.00651 0.01505 0.00664 0.01505 C 0.00873 0.01435 0.01263 0.01435 0.01394 0.01435 C 0.01433 0.01389 0.01485 0.01366 0.01511 0.01296 L 0.01589 0.01088 C 0.01589 0.01111 0.01615 0.01157 0.01602 0.01181 C 0.01576 0.02384 0.01628 0.01643 0.01524 0.02083 C 0.01511 0.02153 0.01498 0.02222 0.01485 0.02291 L 0.01433 0.02615 C 0.0142 0.02639 0.0142 0.02685 0.01407 0.02708 L 0.01368 0.02824 C 0.01368 0.0287 0.01342 0.03009 0.01329 0.03055 C 0.01329 0.03101 0.01303 0.03125 0.01289 0.03171 C 0.01276 0.0324 0.01276 0.0331 0.0125 0.03379 C 0.01237 0.03425 0.01224 0.03472 0.01211 0.03518 C 0.01146 0.03819 0.01198 0.03611 0.01159 0.03888 C 0.01146 0.03958 0.01146 0.0405 0.0112 0.04097 C 0.01068 0.04259 0.01094 0.04166 0.01042 0.04351 C 0.0099 0.04791 0.01003 0.04606 0.01042 0.05393 C 0.01042 0.05416 0.01055 0.05462 0.01055 0.05485 C 0.01068 0.05555 0.01068 0.05601 0.01081 0.0567 C 0.01081 0.05717 0.01107 0.05763 0.0112 0.05809 C 0.0112 0.05832 0.01133 0.05879 0.01133 0.05902 C 0.01146 0.05948 0.01159 0.05994 0.01172 0.06041 C 0.01185 0.06087 0.01185 0.0611 0.01198 0.06156 C 0.01211 0.06179 0.01224 0.06226 0.01237 0.06249 C 0.0125 0.06318 0.01263 0.06365 0.01276 0.06434 C 0.01289 0.06457 0.01303 0.06503 0.01316 0.06527 C 0.01394 0.06781 0.01303 0.0655 0.01394 0.06851 C 0.01407 0.06897 0.01433 0.06966 0.01446 0.07013 C 0.01459 0.07105 0.01485 0.07313 0.01485 0.07406 C 0.01498 0.07591 0.01498 0.07799 0.01511 0.07985 C 0.01498 0.08216 0.01511 0.08447 0.01485 0.08679 C 0.01485 0.08771 0.01459 0.08818 0.01446 0.08887 L 0.01407 0.09095 C 0.01407 0.09142 0.01394 0.09165 0.01394 0.09211 C 0.01355 0.09674 0.01368 0.09489 0.01329 0.09767 C 0.01342 0.10091 0.01342 0.10438 0.01355 0.10762 C 0.01355 0.10877 0.01368 0.1097 0.01394 0.11039 L 0.01433 0.11155 L 0.01472 0.11363 C 0.01472 0.11387 0.01485 0.11433 0.01485 0.11456 L 0.01511 0.11595 C 0.01498 0.11664 0.01472 0.11849 0.01433 0.11919 C 0.0142 0.11942 0.01394 0.11942 0.01368 0.11965 L 0.01211 0.11919 C 0.01185 0.11873 0.01198 0.11757 0.01198 0.11664 C 0.01185 0.11549 0.01185 0.11433 0.01172 0.11317 C 0.01172 0.11039 0.01172 0.10762 0.01159 0.10484 C 0.01159 0.10461 0.0112 0.10206 0.01094 0.10114 C 0.01081 0.10067 0.01068 0.10021 0.01055 0.09975 C 0.01016 0.09304 0.01068 0.10137 0.01016 0.0935 C 0.01016 0.09257 0.01003 0.09165 0.01003 0.09072 C 0.01003 0.08933 0.01016 0.08795 0.01016 0.08656 C 0.01029 0.08609 0.01029 0.08563 0.01042 0.08517 C 0.01081 0.08077 0.01029 0.08332 0.01081 0.081 C 0.01068 0.07892 0.01068 0.07707 0.01055 0.07499 C 0.01055 0.07475 0.01042 0.07429 0.01042 0.07406 C 0.01029 0.07337 0.01016 0.0729 0.01003 0.07221 C 0.0099 0.07198 0.0099 0.07151 0.00977 0.07128 C 0.00964 0.07059 0.00938 0.07013 0.00925 0.06943 C 0.00912 0.06897 0.00912 0.06851 0.00899 0.06804 C 0.00899 0.06735 0.00886 0.06665 0.00886 0.06596 C 0.00873 0.0655 0.00873 0.0648 0.0086 0.06434 C 0.0086 0.06318 0.00847 0.06203 0.00847 0.06087 C 0.00834 0.06041 0.00834 0.06017 0.00821 0.05971 C 0.00821 0.05925 0.00808 0.05879 0.00808 0.05832 C 0.00795 0.05809 0.00795 0.05763 0.00782 0.0574 C 0.00782 0.05693 0.00769 0.05647 0.00769 0.05601 C 0.00769 0.05624 0.00716 0.05346 0.00703 0.05277 L 0.0069 0.05184 C 0.0069 0.04976 0.0069 0.04768 0.00703 0.04559 C 0.00703 0.04513 0.0073 0.04467 0.00743 0.04421 C 0.00769 0.04351 0.00821 0.04212 0.00821 0.04235 L 0.0086 0.04004 C 0.00873 0.03958 0.00873 0.03935 0.00886 0.03888 C 0.00886 0.03842 0.00899 0.03796 0.00899 0.03749 C 0.00912 0.0368 0.00938 0.03611 0.00938 0.03541 C 0.00964 0.0324 0.00951 0.03402 0.00977 0.03055 C 0.00977 0.02939 0.00977 0.02801 0.00964 0.02685 C 0.00951 0.02639 0.00925 0.02615 0.00925 0.02569 C 0.00899 0.025 0.00899 0.0243 0.00886 0.02361 L 0.00847 0.02153 C 0.00834 0.02129 0.00834 0.02083 0.00821 0.0206 C 0.00821 0.02014 0.00795 0.01852 0.00782 0.01805 C 0.00769 0.01782 0.00756 0.01736 0.00743 0.01713 C 0.0073 0.01667 0.0073 0.01643 0.0073 0.01597 C 0.0069 0.01481 0.00677 0.01505 0.00625 0.01389 C 0.00612 0.01366 0.00612 0.01319 0.00586 0.01296 C 0.00573 0.01273 0.00547 0.01273 0.00534 0.0125 C 0.00508 0.0125 0.00482 0.01227 0.00456 0.01227 C 0.0043 0.01204 0.00417 0.01181 0.00391 0.01181 C 0.00287 0.01157 0.00196 0.01157 0.00091 0.01157 C 0.00065 0.01134 0.00039 0.01134 0.00013 0.01111 C -0.00026 0.01111 -0.00078 0.01088 -0.00117 0.01088 C -0.00156 0.01065 -0.00234 0.01019 -0.00234 0.01042 C -0.00377 0.00857 -0.00338 0.00949 -0.00377 0.00741 C -0.00364 0.00671 -0.00364 0.00625 -0.00351 0.00556 C -0.00338 0.00486 -0.00286 0.00394 -0.0026 0.00347 C -0.00286 0.00509 -0.00247 0.00486 -0.00312 0.00486 " pathEditMode="relative" rAng="0" ptsTypes="AAAAAAAAAAAAAAAAAAAAAAAAAAAAAAAAAAAAAAAAAAAAAAAAAAAAAAAAAAAAAAAAAAAAAAAAAAAAAAAAAAAAAAAAAAAAAAAAAAAAAAAAAAAAAAAAAAAAAAAAAAAAAAAAAAAAAAAAAAAAAAAAAAAAAAAAAAAAAAAAAAAAAAAAAAAAAAAAAAAAAAAAAAAAAAAAAAAAAAAAAAAAAAAAAAAAAAAAAAAAAAAAAAAAAAAAAAAAAAAAAA">
                                      <p:cBhvr>
                                        <p:cTn id="157" dur="9000" fill="hold"/>
                                        <p:tgtEl>
                                          <p:spTgt spid="154"/>
                                        </p:tgtEl>
                                        <p:attrNameLst>
                                          <p:attrName>ppt_x</p:attrName>
                                          <p:attrName>ppt_y</p:attrName>
                                        </p:attrNameLst>
                                      </p:cBhvr>
                                      <p:rCtr x="326" y="3402"/>
                                    </p:animMotion>
                                  </p:childTnLst>
                                </p:cTn>
                              </p:par>
                              <p:par>
                                <p:cTn id="158" presetID="0" presetClass="path" presetSubtype="0" repeatCount="indefinite" accel="50000" decel="17000" fill="remove" grpId="0" nodeType="withEffect">
                                  <p:stCondLst>
                                    <p:cond delay="500"/>
                                  </p:stCondLst>
                                  <p:endCondLst>
                                    <p:cond evt="onNext" delay="0">
                                      <p:tgtEl>
                                        <p:sldTgt/>
                                      </p:tgtEl>
                                    </p:cond>
                                  </p:endCondLst>
                                  <p:childTnLst>
                                    <p:animMotion origin="layout" path="M 9.46738E-7 -4.28142E-6 L 9.46738E-7 0.00024 C -0.00091 0.00139 -0.00195 0.00255 -0.00274 0.00417 C -0.00352 0.00556 -0.003 0.0081 -0.00274 0.00972 C -0.00274 0.01042 -0.00261 0.01111 -0.00235 0.01181 C -0.00221 0.0125 -0.00182 0.01296 -0.00156 0.01389 C -0.0013 0.01505 -0.00104 0.01667 -0.00078 0.01806 L -0.00039 0.02014 L 9.46738E-7 0.02222 C -0.00013 0.02893 -0.00013 0.03564 -0.00039 0.04236 C -0.00052 0.04421 -0.00091 0.04606 -0.00117 0.04791 C -0.0013 0.0486 -0.00143 0.0493 -0.00156 0.04999 C -0.00208 0.05138 -0.00313 0.05416 -0.00313 0.05439 C -0.00326 0.05485 -0.00339 0.05555 -0.00352 0.05624 C -0.00378 0.05694 -0.00417 0.0574 -0.0043 0.05832 C -0.00469 0.05948 -0.00508 0.06249 -0.00508 0.06272 C -0.00404 0.07198 -0.00404 0.06874 -0.00469 0.08054 C -0.00482 0.08216 -0.00573 0.08586 -0.00586 0.08748 C -0.00651 0.09165 -0.00625 0.0891 -0.00664 0.09512 C -0.00651 0.09744 -0.00664 0.09975 -0.00625 0.10206 C -0.00625 0.10276 -0.00573 0.10322 -0.00547 0.10415 C -0.00534 0.10484 -0.00521 0.106 -0.00508 0.10692 C -0.00521 0.11109 -0.00534 0.11526 -0.00547 0.11942 C -0.0056 0.12035 -0.00664 0.12613 -0.00664 0.12636 L -0.00781 0.12706 C -0.00768 0.12359 -0.00768 0.11988 -0.00742 0.11664 C -0.00742 0.11572 -0.00716 0.11526 -0.00703 0.11456 C -0.0069 0.11317 -0.0069 0.11155 -0.00664 0.1104 C -0.00664 0.10901 -0.00651 0.10785 -0.00625 0.10692 C -0.00625 0.10577 -0.00599 0.10507 -0.00586 0.10415 C -0.00573 0.10276 -0.00573 0.10114 -0.00547 0.09998 C -0.00534 0.09813 -0.00469 0.0942 -0.0043 0.09304 C -0.00404 0.09211 -0.00391 0.09096 -0.00352 0.09026 C -0.00326 0.08957 -0.00274 0.08934 -0.00235 0.08887 C -0.00169 0.08702 -0.00052 0.08355 0.00039 0.08193 C 0.00065 0.081 0.00117 0.08054 0.00156 0.07985 C 0.0026 0.08008 0.00365 0.07962 0.00469 0.08054 C 0.00586 0.08147 0.00573 0.08355 0.00625 0.0854 C 0.00638 0.0861 0.00677 0.08679 0.00703 0.08748 L 0.00781 0.09304 L 0.0082 0.09582 C 0.00846 0.10068 0.00859 0.10554 0.00898 0.1104 C 0.00938 0.11803 0.00898 0.11502 0.00977 0.12012 C 0.00951 0.12613 0.00964 0.12891 0.00898 0.134 C 0.00885 0.1347 0.00872 0.13539 0.00859 0.13608 C 0.0069 0.13169 0.0082 0.13608 0.0082 0.13192 C 0.0082 0.12891 0.00794 0.12613 0.00781 0.12359 C 0.00742 0.11595 0.00755 0.1185 0.00703 0.11317 C 0.00716 0.10276 0.00716 0.09211 0.00742 0.08193 C 0.00742 0.08054 0.00833 0.078 0.00859 0.07707 C 0.00872 0.07614 0.00885 0.07522 0.00898 0.07429 C 0.00846 0.06226 0.01055 0.06226 0.00586 0.06388 C 0.00521 0.06388 0.00482 0.06434 0.0043 0.06457 C 0.00391 0.0648 0.00208 0.06666 0.00156 0.06666 C 0.00013 0.06666 -0.00104 0.06619 -0.00235 0.06596 C -0.00339 0.06527 -0.00404 0.06504 -0.00469 0.06388 C -0.00508 0.06318 -0.00521 0.06249 -0.00547 0.0618 C -0.00586 0.05971 -0.00638 0.05832 -0.00547 0.05624 C -0.00534 0.05555 -0.00469 0.05578 -0.0043 0.05555 C 0.00065 0.05624 -0.00013 0.05647 0.00586 0.05555 C 0.00625 0.05532 0.00664 0.05508 0.00703 0.05485 C 0.00729 0.05416 0.00742 0.05323 0.00781 0.05277 C 0.0082 0.05184 0.00885 0.05138 0.00938 0.05069 C 0.00964 0.04999 0.00951 0.04907 0.00977 0.0486 C 0.01003 0.04768 0.01055 0.04722 0.01094 0.04652 C 0.0112 0.04583 0.01146 0.04513 0.01172 0.04444 C 0.01159 0.04282 0.01159 0.04097 0.01133 0.03958 C 0.01094 0.03796 0.00951 0.03703 0.00898 0.03611 C 0.00846 0.03541 0.0082 0.03472 0.00781 0.03402 C 0.00768 0.03333 0.00742 0.03264 0.00742 0.03194 C 0.00742 0.03009 0.00742 0.02847 0.00781 0.02708 C 0.00833 0.0243 0.00938 0.02268 0.01055 0.02083 C 0.01068 0.02014 0.01068 0.01921 0.01094 0.01875 C 0.01107 0.01782 0.01146 0.01736 0.01172 0.01667 C 0.01198 0.01528 0.0125 0.0125 0.0125 0.01273 C 0.01237 0.00787 0.01211 0.00324 0.01211 -0.00138 C 0.01211 -0.003 0.01211 -0.00439 0.0125 -0.00555 C 0.01276 -0.00717 0.01406 -0.00972 0.01406 -0.00948 C 0.01354 -0.01018 0.01302 -0.0111 0.0125 -0.0111 C 0.01146 -0.01134 0.00898 -0.01041 0.00781 -0.00972 C 0.0069 -0.00948 0.00612 -0.00925 0.00547 -0.00833 C 0.00469 -0.0074 0.00391 -0.00624 0.00312 -0.00555 L 0.00078 -0.00416 C 0.00091 -0.00486 0.00078 -0.00601 0.00117 -0.00624 C 0.00182 -0.00717 0.00352 -0.00763 0.00352 -0.0074 C 0.00325 -0.00694 0.00299 -0.00624 0.00273 -0.00555 C 0.00234 -0.00509 0.00182 -0.00347 0.00156 -0.00416 C 0.00117 -0.00532 0.00195 -0.00763 0.00195 -0.0074 " pathEditMode="relative" rAng="0" ptsTypes="AAAAAAAAAAAAAAAAAAAAAAAAAAAAAAAAAAAAAAAAAAAAAAAAAAAAAAAAAAAAAAAAAAAAAAAAAAAAAAAAAAAAAAAA">
                                      <p:cBhvr>
                                        <p:cTn id="159" dur="9000" fill="hold"/>
                                        <p:tgtEl>
                                          <p:spTgt spid="156"/>
                                        </p:tgtEl>
                                        <p:attrNameLst>
                                          <p:attrName>ppt_x</p:attrName>
                                          <p:attrName>ppt_y</p:attrName>
                                        </p:attrNameLst>
                                      </p:cBhvr>
                                      <p:rCtr x="313" y="6225"/>
                                    </p:animMotion>
                                  </p:childTnLst>
                                </p:cTn>
                              </p:par>
                              <p:par>
                                <p:cTn id="160" presetID="0" presetClass="path" presetSubtype="0" repeatCount="indefinite" accel="50000" decel="17000" fill="remove" grpId="0" nodeType="withEffect">
                                  <p:stCondLst>
                                    <p:cond delay="0"/>
                                  </p:stCondLst>
                                  <p:endCondLst>
                                    <p:cond evt="onNext" delay="0">
                                      <p:tgtEl>
                                        <p:sldTgt/>
                                      </p:tgtEl>
                                    </p:cond>
                                  </p:endCondLst>
                                  <p:childTnLst>
                                    <p:animMotion origin="layout" path="M 3.14885E-6 -4.2953E-6 L 3.14885E-6 0.00024 C -0.00118 0.00047 -0.00235 0.00093 -0.00352 0.00139 C -0.00404 0.00186 -0.00456 0.00255 -0.00508 0.00278 C -0.00743 0.00463 -0.00691 0.00394 -0.00899 0.0051 C -0.00938 0.0051 -0.00977 0.00556 -0.01016 0.00556 C -0.01277 0.00602 -0.01537 0.00602 -0.01797 0.00648 C -0.01889 0.00695 -0.01954 0.00718 -0.02032 0.00834 C -0.02058 0.00903 -0.02084 0.00972 -0.0211 0.01065 C -0.02084 0.01227 -0.02071 0.01412 -0.01993 0.01528 C -0.01836 0.01782 -0.01706 0.01875 -0.01524 0.01944 C -0.00964 0.02199 -0.0142 0.02014 -0.00118 0.02083 C 0.00143 0.02569 0.00078 0.02315 0.00156 0.02731 C 0.00143 0.02824 0.00143 0.02916 0.00117 0.03009 C 0.00091 0.03078 0.00052 0.03148 3.14885E-6 0.03194 C -0.00248 0.03449 -0.00691 0.03402 -0.00899 0.03426 C -0.01185 0.03588 -0.01055 0.03518 -0.0129 0.03611 C -0.01368 0.03703 -0.01485 0.0375 -0.01524 0.03888 C -0.01537 0.03981 -0.01537 0.0405 -0.01563 0.0412 C -0.01706 0.04652 -0.01576 0.04004 -0.0168 0.04536 C -0.01667 0.04722 -0.0168 0.04953 -0.01641 0.05138 C -0.01615 0.05231 -0.01563 0.05254 -0.01524 0.05277 C -0.01446 0.05346 -0.01368 0.0537 -0.0129 0.05416 C -0.0129 0.05439 -0.01055 0.05555 -0.01055 0.05578 C -0.00573 0.05694 -0.0099 0.05578 -0.0043 0.05694 L -0.00118 0.05786 C -0.00078 0.05832 -0.00039 0.05879 3.14885E-6 0.05925 C 0.00039 0.05948 0.00078 0.05948 0.00117 0.05971 C 0.00208 0.06087 0.0026 0.06249 0.00312 0.06388 C 0.00299 0.06573 0.00338 0.06804 0.00273 0.06943 C 0.00221 0.07059 0.00117 0.07013 0.00039 0.07036 C -0.00508 0.07059 -0.01055 0.07082 -0.01602 0.07082 C -0.01654 0.07128 -0.01706 0.07128 -0.01758 0.07175 C -0.01836 0.07244 -0.01993 0.07452 -0.01993 0.07476 C -0.02019 0.07499 -0.02045 0.07568 -0.02071 0.07638 C -0.02123 0.07869 -0.02123 0.08216 -0.02136 0.08424 C -0.02136 0.08841 -0.02123 0.09304 -0.0211 0.0972 C -0.02097 0.09813 -0.02097 0.09882 -0.02071 0.09952 C -0.01993 0.10068 -0.01836 0.1023 -0.01836 0.10253 C -0.01823 0.10206 -0.01589 0.10114 -0.01563 0.10091 C -0.01524 0.10021 -0.01511 0.09929 -0.01485 0.09859 C -0.01446 0.0979 -0.01407 0.0972 -0.01368 0.09674 C -0.01303 0.0935 -0.01316 0.09258 -0.01211 0.09026 C -0.01172 0.08957 -0.0112 0.0891 -0.01094 0.08841 C -0.00951 0.0854 -0.01081 0.08656 -0.00899 0.08563 C -0.00704 0.08586 -0.0056 0.08517 -0.0043 0.08748 C -0.00339 0.08934 -0.00313 0.09188 -0.00274 0.09396 L -0.00235 0.09582 C -0.00248 0.09674 -0.00274 0.09882 -0.00274 0.09813 C -0.00274 0.09674 -0.00222 0.09396 -0.00157 0.09304 C -0.00118 0.09281 -0.00078 0.09258 -0.00039 0.09258 C -0.00013 0.09165 0.00013 0.09096 0.00039 0.09026 C 0.00299 0.08563 0.00026 0.09258 0.00234 0.08702 C 0.00286 0.08401 0.00325 0.08286 0.00234 0.07915 C 0.00221 0.07869 0.00156 0.07869 0.00117 0.07869 C 0.00078 0.07823 0.00039 0.07753 3.14885E-6 0.0773 C -0.00039 0.07684 -0.00078 0.07661 -0.00118 0.07638 C -0.00339 0.07545 -0.00261 0.07591 -0.00547 0.07499 C -0.00599 0.07499 -0.01068 0.0736 -0.01172 0.07221 L -0.0129 0.07082 C -0.01303 0.07036 -0.01303 0.06943 -0.01329 0.06897 C -0.01472 0.06342 -0.01342 0.0699 -0.01446 0.0648 C -0.01433 0.06249 -0.01498 0.05971 -0.01407 0.05832 C -0.01277 0.0567 -0.01094 0.05809 -0.00938 0.05786 C -0.00899 0.05763 -0.0086 0.05717 -0.00821 0.05694 C -0.00769 0.0567 -0.00717 0.05647 -0.00664 0.05647 C -0.00625 0.05601 -0.00573 0.05555 -0.00547 0.05508 C -0.00469 0.0537 -0.00456 0.05254 -0.0043 0.05092 C -0.00443 0.04675 -0.00365 0.04212 -0.00469 0.03842 C -0.00508 0.03657 -0.00677 0.0375 -0.00782 0.03703 C -0.00821 0.03657 -0.0086 0.03634 -0.00899 0.03611 C -0.00951 0.03588 -0.01003 0.03564 -0.01055 0.03564 C -0.01094 0.03518 -0.01146 0.03495 -0.01172 0.03426 C -0.01211 0.03287 -0.0125 0.03009 -0.0125 0.03032 C -0.01237 0.02731 -0.01237 0.02477 -0.01211 0.02222 C -0.01198 0.02153 -0.01159 0.02083 -0.01133 0.02037 C -0.01029 0.01829 -0.01016 0.01806 -0.00899 0.01667 C -0.00847 0.01528 -0.00821 0.01343 -0.00743 0.0125 L -0.00391 0.00834 L -0.00274 0.00695 L -0.00157 0.00556 C 0.00026 0.00093 -0.00026 0.00301 0.00039 -0.00046 C -0.00013 -0.00324 -0.00026 -0.00416 0.00039 0.00093 C 0.00078 0.00394 0.00078 0.0044 0.00195 0.00695 C 0.00234 0.00787 0.00273 0.00834 0.00312 0.00926 C 0.00716 0.01782 0.00586 0.01528 0.00429 0.0125 C 0.00416 0.01158 0.00403 0.01042 0.0039 0.00926 C 0.00377 0.00787 0.00364 0.00625 0.00351 0.0051 C 0.00338 0.00417 0.00325 0.00371 0.00312 0.00278 C 0.00299 0.00209 0.00286 0.00093 0.00273 -4.2953E-6 C 0.00286 -0.00092 0.00273 -0.00208 0.00312 -0.00277 C 0.00351 -0.003 0.00403 -0.00254 0.00429 -0.00185 C 0.00468 -0.00092 0.00455 0.00047 0.00468 0.00139 L 0.00429 -0.00532 " pathEditMode="relative" rAng="0" ptsTypes="AAAAAAAAAAAAAAAAAAAAAAAAAAAAAAAAAAAAAAAAAAAAAAAAAAAAAAAAAAAAAAAAAAAAAAAAAAAAAAAAAAAAAAAAAAAAAA">
                                      <p:cBhvr>
                                        <p:cTn id="161" dur="9000" fill="hold"/>
                                        <p:tgtEl>
                                          <p:spTgt spid="157"/>
                                        </p:tgtEl>
                                        <p:attrNameLst>
                                          <p:attrName>ppt_x</p:attrName>
                                          <p:attrName>ppt_y</p:attrName>
                                        </p:attrNameLst>
                                      </p:cBhvr>
                                      <p:rCtr x="-781" y="4860"/>
                                    </p:animMotion>
                                  </p:childTnLst>
                                </p:cTn>
                              </p:par>
                              <p:par>
                                <p:cTn id="162" presetID="0" presetClass="path" presetSubtype="0" repeatCount="indefinite" accel="50000" decel="17000" fill="remove" grpId="0" nodeType="withEffect">
                                  <p:stCondLst>
                                    <p:cond delay="0"/>
                                  </p:stCondLst>
                                  <p:endCondLst>
                                    <p:cond evt="onNext" delay="0">
                                      <p:tgtEl>
                                        <p:sldTgt/>
                                      </p:tgtEl>
                                    </p:cond>
                                  </p:endCondLst>
                                  <p:childTnLst>
                                    <p:animMotion origin="layout" path="M 1.12124E-6 1.46262E-6 L 1.12124E-6 0.00023 C 0.00013 0.0074 0.00078 0.02569 1.12124E-6 0.03425 C -0.00013 0.03518 -0.00195 0.0361 -0.00235 0.0361 C -0.00274 0.03656 -0.00313 0.03726 -0.00352 0.03749 C -0.00391 0.03795 -0.00443 0.03772 -0.00469 0.03842 C -0.00508 0.03911 -0.00495 0.04027 -0.00508 0.04119 C -0.00495 0.04304 -0.00495 0.04536 -0.00469 0.04721 C -0.00456 0.04883 -0.00417 0.04999 -0.00391 0.05138 C -0.00378 0.0523 -0.00378 0.053 -0.00352 0.05369 C -0.00274 0.05554 -0.00274 0.056 -0.00156 0.05786 C -0.00117 0.05832 -0.00078 0.05878 -0.00039 0.05924 C 0.00026 0.06272 0.00091 0.06434 1.12124E-6 0.06804 C -0.00026 0.06896 -0.00182 0.07012 -0.00235 0.07035 C -0.00495 0.07105 -0.00912 0.07128 -0.01133 0.07174 C -0.01341 0.0722 -0.0155 0.07313 -0.01758 0.07174 C -0.01823 0.07128 -0.01823 0.06989 -0.01836 0.06896 C -0.01875 0.06758 -0.01914 0.0648 -0.01914 0.06503 C -0.01901 0.06272 -0.01914 0.05994 -0.01797 0.05832 C -0.01771 0.05809 -0.01719 0.05786 -0.0168 0.05786 C -0.01641 0.05739 -0.01615 0.0567 -0.01563 0.05647 C -0.01472 0.05577 -0.01354 0.05554 -0.0125 0.05508 L -0.01133 0.05415 C -0.01081 0.05276 -0.00964 0.05161 -0.00977 0.04999 C -0.0099 0.04906 -0.0099 0.04814 -0.01016 0.04721 C -0.01081 0.04559 -0.0125 0.04559 -0.01328 0.04536 C -0.01367 0.04513 -0.01407 0.04466 -0.01446 0.04443 C -0.01511 0.0442 -0.01667 0.04374 -0.01719 0.04304 C -0.0181 0.04235 -0.01901 0.04096 -0.01953 0.0398 C -0.01993 0.03911 -0.02006 0.03842 -0.02032 0.03749 C -0.02019 0.03564 -0.02045 0.03379 -0.01993 0.03194 C -0.0198 0.03147 -0.01914 0.0317 -0.01875 0.03147 C -0.01836 0.03101 -0.0181 0.03032 -0.01758 0.03008 C -0.01732 0.02962 -0.0168 0.02962 -0.01641 0.02916 C -0.01341 0.02661 -0.01706 0.02893 -0.01407 0.02731 C -0.01367 0.02684 -0.01341 0.02615 -0.01289 0.02592 C -0.01224 0.02522 -0.01055 0.02453 -0.01055 0.02476 C -0.0099 0.0236 -0.00886 0.02268 -0.0086 0.02083 C -0.0086 0.02013 -0.00873 0.01921 -0.00899 0.01898 C -0.00964 0.01805 -0.01055 0.01805 -0.01133 0.01759 L -0.0125 0.01666 L -0.01367 0.0162 C -0.01407 0.01574 -0.01446 0.0155 -0.01485 0.01527 C -0.01537 0.01527 -0.01589 0.01504 -0.01641 0.01481 C -0.02123 0.01226 -0.0168 0.01412 -0.02032 0.0125 C -0.02058 0.01203 -0.02214 0.00833 -0.02188 0.00787 C -0.02149 0.00625 -0.01953 0.00509 -0.01953 0.00532 C -0.01927 0.00416 -0.01888 0.0037 -0.01875 0.00278 C -0.01875 0.00092 -0.0198 -0.0044 -0.01875 -0.00694 C -0.01862 -0.00741 -0.01797 -0.00741 -0.01758 -0.00741 C -0.0168 -0.00833 -0.01615 -0.00972 -0.01524 -0.01018 L -0.01289 -0.01157 C -0.0125 -0.01157 -0.01211 -0.01157 -0.01172 -0.01111 C -0.01146 -0.01042 -0.01146 -0.00972 -0.01133 -0.0088 C -0.0112 -0.00787 -0.0112 -0.00648 -0.01094 -0.00556 C -0.01094 -0.00463 -0.01068 -0.00417 -0.01055 -0.00324 C -0.01042 -0.00255 -0.01029 -0.00162 -0.01016 -0.00046 C -0.01003 0.00046 -0.01016 0.00185 -0.00977 0.00278 C -0.00925 0.00463 -0.00821 0.00555 -0.00742 0.00694 L -0.00625 0.00926 C -0.00534 0.01412 -0.0056 0.01157 -0.00625 0.02083 C -0.00638 0.02175 -0.00651 0.02245 -0.00664 0.02314 C -0.00821 0.02846 -0.0069 0.02198 -0.00781 0.02731 C -0.00768 0.0287 -0.00768 0.03008 -0.00742 0.03147 C -0.00729 0.03217 -0.0069 0.03263 -0.00664 0.03332 C -0.00651 0.03402 -0.00638 0.03471 -0.00625 0.03564 C -0.00677 0.04397 -0.00703 0.04605 -0.00625 0.05554 C -0.00612 0.05762 -0.00521 0.05878 -0.00469 0.06063 C -0.00443 0.06179 -0.00391 0.0648 -0.00391 0.06503 C -0.00404 0.06619 -0.00404 0.06804 -0.0043 0.06943 C -0.00469 0.07151 -0.00586 0.07498 -0.00586 0.07521 C -0.00573 0.07637 -0.00586 0.07799 -0.00547 0.07915 C -0.00534 0.08007 -0.00469 0.08007 -0.0043 0.08054 C -0.003 0.08262 -0.00313 0.08262 -0.00235 0.08563 C -0.00248 0.0884 -0.00235 0.09118 -0.00274 0.09396 C -0.00287 0.09465 -0.00352 0.09465 -0.00391 0.09465 C -0.00482 0.09465 -0.00573 0.09396 -0.00664 0.09396 C -0.0069 0.09303 -0.00742 0.09257 -0.00742 0.09164 C -0.00781 0.08864 -0.00768 0.08516 -0.00781 0.08192 C -0.00794 0.08123 -0.00794 0.08054 -0.00821 0.08007 C -0.0086 0.07938 -0.00899 0.07915 -0.00938 0.07868 C -0.01133 0.07868 -0.01367 0.0773 -0.01524 0.07915 C -0.01641 0.08054 -0.01511 0.08401 -0.01563 0.08609 C -0.01628 0.0884 -0.01797 0.09026 -0.01914 0.09164 C -0.0211 0.08956 -0.02019 0.09118 -0.0211 0.08609 L -0.02149 0.08424 C -0.02136 0.07776 -0.02136 0.07382 -0.02071 0.06804 C -0.02071 0.06711 -0.02045 0.06619 -0.02032 0.06526 C -0.02058 0.0611 -0.02123 0.05392 -0.02032 0.04952 C -0.02019 0.04837 -0.01967 0.04767 -0.01914 0.04721 C -0.01849 0.04675 -0.01758 0.04698 -0.0168 0.04675 C -0.01446 0.04582 -0.01615 0.04628 -0.01407 0.04536 C -0.01302 0.04466 -0.01094 0.04397 -0.01094 0.0442 C -0.01055 0.04351 -0.01029 0.04281 -0.00977 0.04258 C -0.00899 0.04189 -0.00821 0.04166 -0.00742 0.04119 C -0.00703 0.04073 -0.00664 0.04073 -0.00625 0.04027 C -0.0043 0.03865 -0.00521 0.03934 -0.00352 0.03842 C -0.00287 0.03448 -0.00248 0.03379 -0.00352 0.02777 C -0.00365 0.02708 -0.0043 0.02731 -0.00469 0.02731 C -0.00573 0.02684 -0.00677 0.02661 -0.00781 0.02638 C -0.01016 0.02615 -0.0125 0.02592 -0.01485 0.02592 C -0.01823 0.02384 -0.01654 0.02592 -0.01797 0.02175 C -0.01849 0.02013 -0.01953 0.01759 -0.01953 0.01782 C -0.0194 0.01666 -0.01953 0.0155 -0.01914 0.01481 C -0.01732 0.01088 -0.01745 0.01273 -0.01563 0.01111 C -0.01524 0.01088 -0.01498 0.01018 -0.01446 0.00972 C -0.01381 0.00926 -0.01289 0.00879 -0.01211 0.00833 L -0.01094 0.00787 C -0.00808 0.00416 -0.01172 0.00833 -0.00821 0.00555 C -0.00781 0.00532 -0.00742 0.00463 -0.00703 0.00416 C -0.00677 0.0037 -0.00638 0.00301 -0.00625 0.00231 C -0.0056 -0.00208 -0.0069 -0.00324 -0.00469 -0.00463 C -0.00443 -0.00486 -0.00417 -0.00463 -0.00391 -0.00463 " pathEditMode="relative" rAng="0" ptsTypes="AAAAAAAAAAAAAAAAAAAAAAAAAAAAAAAAAAAAAAAAAAAAAAAAAAAAAAAAAAAAAAAAAAAAAAAAAAAAAAAAAAAAAAAAAAAAAAAAAAAAAAAAAAAAAAAAA">
                                      <p:cBhvr>
                                        <p:cTn id="163" dur="9000" fill="hold"/>
                                        <p:tgtEl>
                                          <p:spTgt spid="158"/>
                                        </p:tgtEl>
                                        <p:attrNameLst>
                                          <p:attrName>ppt_x</p:attrName>
                                          <p:attrName>ppt_y</p:attrName>
                                        </p:attrNameLst>
                                      </p:cBhvr>
                                      <p:rCtr x="-1081" y="4143"/>
                                    </p:animMotion>
                                  </p:childTnLst>
                                </p:cTn>
                              </p:par>
                              <p:par>
                                <p:cTn id="164" presetID="0" presetClass="path" presetSubtype="0" repeatCount="indefinite" accel="50000" decel="17000" fill="remove" grpId="0" nodeType="withEffect">
                                  <p:stCondLst>
                                    <p:cond delay="0"/>
                                  </p:stCondLst>
                                  <p:endCondLst>
                                    <p:cond evt="onNext" delay="0">
                                      <p:tgtEl>
                                        <p:sldTgt/>
                                      </p:tgtEl>
                                    </p:cond>
                                  </p:endCondLst>
                                  <p:childTnLst>
                                    <p:animMotion origin="layout" path="M 1.62261E-6 -1.37931E-6 L 1.62261E-6 0.00023 C -0.00065 0.00023 -0.00117 0.00023 -0.00182 0.00046 C -0.00196 0.00046 -0.00222 0.0007 -0.00235 0.0007 C -0.003 0.00093 -0.00365 0.00139 -0.0043 0.00139 L -0.00625 0.00185 C -0.00651 0.00185 -0.00677 0.00208 -0.00703 0.00208 C -0.00742 0.00232 -0.00821 0.00255 -0.0086 0.00278 C -0.00886 0.00301 -0.00899 0.00324 -0.00925 0.00347 C -0.00951 0.00347 -0.0099 0.00347 -0.01016 0.00324 C -0.01029 0.00301 -0.01029 0.00255 -0.01029 0.00208 C -0.01029 0.00093 -0.01029 -0.00023 -0.01016 -0.00139 C -0.01016 -0.00162 -0.01003 -0.00208 -0.01003 -0.00231 C -0.00964 -0.00347 -0.00873 -0.0044 -0.00821 -0.00486 C -0.00808 -0.00509 -0.00782 -0.00532 -0.00768 -0.00555 C -0.00391 -0.00787 -0.0069 -0.00625 0.00169 -0.00648 C 0.00182 -0.00694 0.00208 -0.00717 0.00208 -0.00764 C 0.00221 -0.00949 0.00182 -0.00949 0.00117 -0.01041 C 0.00091 -0.01064 0.00078 -0.01088 0.00052 -0.01111 C 0.00039 -0.01134 0.00013 -0.01134 1.62261E-6 -0.01134 C -0.00052 -0.0118 -0.00104 -0.0118 -0.00156 -0.01203 L -0.00274 -0.01273 L -0.00339 -0.01319 C -0.00352 -0.01388 -0.00378 -0.01458 -0.00339 -0.01527 C -0.00313 -0.01574 -0.00287 -0.01574 -0.00261 -0.01597 C -0.00222 -0.0162 -0.00143 -0.01666 -0.00143 -0.01643 C 0.00091 -0.01643 0.00312 -0.01643 0.00534 -0.0162 C 0.00573 -0.0162 0.00599 -0.01597 0.00638 -0.01597 C 0.00703 -0.01574 0.00768 -0.01574 0.00833 -0.0155 C 0.00885 -0.01574 0.01042 -0.0155 0.0112 -0.0162 C 0.01146 -0.01643 0.01159 -0.01666 0.01185 -0.01689 C 0.01393 -0.01643 0.01419 -0.01736 0.01315 -0.01134 C 0.01315 -0.01088 0.01263 -0.01111 0.01237 -0.01064 C 0.01042 -0.00856 0.01198 -0.00949 0.00924 -0.00902 C 0.00794 -0.00787 0.00911 -0.00856 0.00716 -0.00787 C 0.0069 -0.00787 0.00677 -0.00764 0.00651 -0.00764 C 0.00625 -0.0074 0.00586 -0.0074 0.0056 -0.00717 C 0.00391 -0.00578 0.00417 -0.00694 0.00391 -0.00486 C 0.00391 -0.00347 0.00377 -0.00231 0.00404 -0.00092 C 0.00404 -0.00069 0.00521 0.00046 0.00534 0.0007 C 0.00586 0.00116 0.00638 0.00185 0.0069 0.00208 C 0.00768 0.00255 0.00794 0.00255 0.00872 0.00324 C 0.00885 0.00324 0.00911 0.0037 0.00924 0.00394 C 0.00977 0.00463 0.01029 0.00509 0.01068 0.00602 C 0.01081 0.00625 0.01094 0.00671 0.01107 0.00694 C 0.0112 0.00764 0.01146 0.00903 0.01146 0.00926 C 0.01133 0.01065 0.01146 0.01204 0.0112 0.01366 C 0.0112 0.01389 0.01081 0.01389 0.01068 0.01435 C 0.01055 0.01458 0.01055 0.01504 0.01042 0.01528 C 0.01016 0.01597 0.00898 0.0169 0.00846 0.01736 C 0.00833 0.01759 0.00807 0.01759 0.00794 0.01782 C 0.00768 0.01805 0.00755 0.01828 0.00729 0.01852 C 0.00677 0.01898 0.00625 0.01921 0.00573 0.0199 C 0.00521 0.02037 0.00482 0.02106 0.0043 0.02152 L 0.00273 0.02291 C 0.00247 0.02314 0.00208 0.02338 0.00195 0.02361 C 0.00143 0.0243 0.00052 0.02523 1.62261E-6 0.02615 C -0.00026 0.02638 -0.00039 0.02685 -0.00065 0.02708 C -0.00065 0.02754 -0.00078 0.02777 -0.00078 0.02824 C -0.00078 0.03032 -0.00091 0.03263 -0.00026 0.03448 C -0.00013 0.03495 0.00013 0.03518 0.00039 0.03541 C 0.00052 0.03634 0.00052 0.03703 0.00091 0.03749 C 0.0013 0.03819 0.00169 0.03842 0.00208 0.03888 C 0.00234 0.03911 0.00247 0.03958 0.00273 0.03958 L 0.00391 0.04027 C 0.00404 0.0405 0.00417 0.04073 0.00443 0.04073 L 0.00521 0.04096 C 0.00664 0.04282 0.00482 0.04073 0.00651 0.04235 C 0.00677 0.04258 0.0069 0.04305 0.00716 0.04305 C 0.00781 0.04374 0.00794 0.04374 0.00846 0.04444 C 0.00872 0.0449 0.00885 0.04536 0.00911 0.04559 C 0.0095 0.04606 0.01029 0.04698 0.01029 0.04721 C 0.01042 0.04768 0.01068 0.04837 0.01068 0.04906 C 0.01055 0.05207 0.01068 0.05485 0.01042 0.05786 C 0.01042 0.05902 0.00937 0.05948 0.00885 0.05948 L -0.00065 0.05994 C -0.00117 0.06017 -0.00143 0.06017 -0.00196 0.06087 C -0.00222 0.0611 -0.00248 0.06156 -0.00274 0.06202 C -0.00365 0.06295 -0.00352 0.06226 -0.00417 0.06364 C -0.00443 0.06434 -0.00469 0.06503 -0.00495 0.06573 L -0.00534 0.06688 L -0.00573 0.06897 L -0.00586 0.06989 C -0.00586 0.07082 -0.00573 0.07151 -0.00573 0.07244 C -0.0056 0.07313 -0.00534 0.07383 -0.00534 0.07452 C -0.00482 0.07753 -0.00534 0.07429 -0.00495 0.07684 C -0.00482 0.07776 -0.00469 0.07846 -0.00456 0.07938 C -0.00443 0.08008 -0.00417 0.08146 -0.00417 0.0817 C -0.00417 0.0847 -0.00417 0.08794 -0.0043 0.09118 C -0.0043 0.09165 -0.00443 0.09211 -0.00469 0.09211 C -0.00521 0.09234 -0.00573 0.09188 -0.00625 0.09188 C -0.00677 0.09095 -0.00795 0.0891 -0.00821 0.08771 L -0.00847 0.08656 C -0.00834 0.08332 -0.00834 0.08008 -0.00821 0.07684 C -0.00821 0.07568 -0.00755 0.07336 -0.00729 0.07267 C -0.00716 0.07244 -0.0069 0.07198 -0.0069 0.07174 C -0.00612 0.06897 -0.00742 0.07267 -0.00612 0.0692 C -0.00573 0.06642 -0.00625 0.06943 -0.00534 0.06642 C -0.00508 0.06596 -0.00508 0.06526 -0.00495 0.0648 C -0.00482 0.06364 -0.00482 0.06272 -0.00469 0.06156 C -0.00469 0.06087 -0.00443 0.06017 -0.0043 0.05948 L -0.00417 0.05809 C -0.00417 0.05716 -0.0043 0.05601 -0.0043 0.05508 C -0.00443 0.05416 -0.00456 0.05254 -0.00469 0.05184 C -0.00482 0.05138 -0.00482 0.05115 -0.00495 0.05068 C -0.00495 0.05022 -0.00508 0.04883 -0.00534 0.04837 C -0.00534 0.04791 -0.0056 0.04768 -0.00573 0.04721 C -0.00651 0.04258 -0.0056 0.04744 -0.00651 0.04374 C -0.00651 0.04351 -0.00664 0.04305 -0.00664 0.04282 C -0.00677 0.04235 -0.00677 0.04189 -0.0069 0.04143 C -0.0069 0.04096 -0.00716 0.04073 -0.00729 0.04027 C -0.00729 0.04004 -0.00742 0.03958 -0.00742 0.03934 C -0.00742 0.03819 -0.00742 0.03703 -0.00729 0.03587 C -0.00703 0.03448 -0.00677 0.03495 -0.00625 0.03448 C -0.0043 0.0324 -0.00586 0.03356 -0.00456 0.03263 C -0.00365 0.03286 -0.00274 0.03286 -0.00182 0.0331 C -0.0013 0.0331 -0.00078 0.03379 -0.00039 0.03402 C -0.00013 0.03425 0.00013 0.03425 0.00039 0.03448 C 0.00065 0.03472 0.00091 0.03518 0.0013 0.03541 C 0.00156 0.03564 0.00182 0.03564 0.00208 0.03587 C 0.00443 0.03703 0.00221 0.0361 0.00404 0.0368 C 0.00443 0.0368 0.00846 0.03819 0.0095 0.03541 C 0.00964 0.03518 0.00964 0.03448 0.00964 0.03402 C 0.00964 0.0324 0.00964 0.03078 0.0095 0.02916 C 0.0095 0.0287 0.00924 0.02754 0.00911 0.02685 C 0.00898 0.02546 0.00898 0.0243 0.00885 0.02291 C 0.00872 0.02152 0.00833 0.02152 0.00794 0.0199 C 0.00781 0.01921 0.00768 0.01875 0.00755 0.01805 C 0.00729 0.01736 0.0069 0.01666 0.00651 0.01597 C 0.00638 0.01574 0.00625 0.01551 0.00599 0.01528 C 0.00573 0.01504 0.00547 0.01504 0.00521 0.01504 C 0.00417 0.01435 0.00404 0.01412 0.00312 0.01389 C 0.00234 0.01389 0.00169 0.01366 0.00091 0.01366 C -0.00013 0.01366 -0.00117 0.01366 -0.00222 0.01389 C -0.00235 0.01389 -0.00261 0.01412 -0.00274 0.01435 C -0.00313 0.01458 -0.00326 0.01528 -0.00352 0.01574 C -0.00391 0.0162 -0.0043 0.01666 -0.00469 0.01713 C -0.00547 0.01805 -0.00508 0.01759 -0.00586 0.01805 C -0.00638 0.01805 -0.00677 0.01805 -0.00729 0.01782 C -0.00742 0.01759 -0.00729 0.01713 -0.00742 0.01666 C -0.00755 0.01643 -0.00768 0.01597 -0.00782 0.01574 C -0.00795 0.01481 -0.00821 0.01389 -0.00821 0.01296 C -0.00821 0.01157 -0.00821 0.01042 -0.00808 0.00903 C -0.00795 0.00856 -0.00782 0.00833 -0.00768 0.0081 C -0.00742 0.00764 -0.00716 0.00764 -0.0069 0.00741 C -0.00573 0.00648 -0.00482 0.00671 -0.00352 0.00671 C -0.00248 0.00602 -0.00313 0.00648 -0.00222 0.00417 L -0.00182 0.00324 C -0.00222 0.0088 -0.00156 0.00347 -0.00235 0.00671 C -0.00248 0.00718 -0.00248 0.00764 -0.00261 0.0081 C -0.00274 0.00856 -0.003 0.00926 -0.00313 0.00972 C -0.00339 0.01042 -0.00391 0.01204 -0.00352 0.0118 L -0.003 0.01157 C -0.00287 0.01111 -0.00274 0.01088 -0.00261 0.01042 C -0.00235 0.01018 -0.00222 0.00972 -0.00196 0.00949 C -0.00156 0.00856 -0.00169 0.00787 -0.00117 0.00694 C -0.00104 0.00671 -0.00078 0.00648 -0.00065 0.00625 C -0.00039 0.00648 -0.00013 0.00648 1.62261E-6 0.00671 C 0.00013 0.00694 1.62261E-6 0.00741 0.00013 0.00764 C 0.00039 0.00787 0.00078 0.00741 0.00078 0.00764 " pathEditMode="relative" rAng="0" ptsTypes="AAAAAAAAAAAAAAAAAAAAAAAAAAAAAAAAAAAAAAAAAAAAAAAAAAAAAAAAAAAAAAAAAAAAAAAAAAAAAAAAAAAAAAAAAAAAAAAAAAAAAAAAAAAAAAAAAAAAAAAAAAAAAAAAAAAAAAAAAAAAAAAAAAAAAAAAAAAAAAAA">
                                      <p:cBhvr>
                                        <p:cTn id="165" dur="9000" fill="hold"/>
                                        <p:tgtEl>
                                          <p:spTgt spid="155"/>
                                        </p:tgtEl>
                                        <p:attrNameLst>
                                          <p:attrName>ppt_x</p:attrName>
                                          <p:attrName>ppt_y</p:attrName>
                                        </p:attrNameLst>
                                      </p:cBhvr>
                                      <p:rCtr x="169" y="3749"/>
                                    </p:animMotion>
                                  </p:childTnLst>
                                </p:cTn>
                              </p:par>
                              <p:par>
                                <p:cTn id="166" presetID="0" presetClass="path" presetSubtype="0" repeatCount="indefinite" accel="50000" decel="17000" fill="remove" grpId="0" nodeType="withEffect">
                                  <p:stCondLst>
                                    <p:cond delay="0"/>
                                  </p:stCondLst>
                                  <p:endCondLst>
                                    <p:cond evt="onNext" delay="0">
                                      <p:tgtEl>
                                        <p:sldTgt/>
                                      </p:tgtEl>
                                    </p:cond>
                                  </p:endCondLst>
                                  <p:childTnLst>
                                    <p:animMotion origin="layout" path="M -9.246E-8 8.56283E-8 L -9.246E-8 0.00023 C 0.00091 -0.00139 0.00195 -0.00162 0.00117 -0.0037 C 0.00104 -0.00417 0.00078 -0.00417 0.00065 -0.0044 C 0.00052 -0.00486 0.00039 -0.00509 0.00026 -0.00555 C 0.00013 -0.00579 -0.00026 -0.00602 -0.00039 -0.00648 C -0.00039 -0.00764 -0.00039 -0.00903 -0.00013 -0.00995 C -9.246E-8 -0.01065 0.00039 -0.01088 0.00065 -0.01134 C 0.00117 -0.01203 0.00117 -0.0118 0.00182 -0.0125 C 0.00195 -0.01273 0.00221 -0.01319 0.00234 -0.01342 C 0.0026 -0.01365 0.00287 -0.01365 0.003 -0.01389 C 0.00313 -0.01412 0.00313 -0.01458 0.00339 -0.01481 C 0.00352 -0.01527 0.00378 -0.01527 0.00391 -0.01551 C 0.00391 -0.0162 0.00391 -0.01805 0.00339 -0.01875 C 0.003 -0.01921 0.0026 -0.01921 0.00221 -0.01944 C 0.00117 -0.02013 0.00182 -0.01967 -9.246E-8 -0.02013 C -0.0013 -0.02083 -0.00078 -0.02037 -0.00169 -0.02152 C -0.00182 -0.02175 -0.00195 -0.02222 -0.00195 -0.02245 C -0.00195 -0.02407 -0.00169 -0.02407 -0.00091 -0.02453 C -0.00091 -0.0243 0.00052 -0.02546 0.00078 -0.02569 C 0.00104 -0.02569 0.0013 -0.02592 0.00143 -0.02592 L 0.0026 -0.02731 C 0.00273 -0.02777 0.00287 -0.028 0.003 -0.02847 C 0.00313 -0.02893 0.00313 -0.02939 0.00313 -0.02985 C 0.00326 -0.03009 0.00326 -0.03055 0.00339 -0.03078 C 0.00326 -0.03194 0.00352 -0.03356 0.003 -0.03402 C -0.00078 -0.03657 0.00026 -0.03402 -0.00156 -0.03333 C -0.00195 -0.03309 -0.00247 -0.03309 -0.00286 -0.03286 L -0.00404 -0.03217 C -0.00417 -0.03217 -0.00443 -0.03217 -0.00456 -0.03194 C -0.00495 -0.03147 -0.00521 -0.03124 -0.0056 -0.03078 C -0.00573 -0.03078 -0.00599 -0.03055 -0.00612 -0.03055 C -0.00651 -0.03032 -0.00677 -0.03009 -0.00716 -0.02985 C -0.00729 -0.02962 -0.00755 -0.02939 -0.00768 -0.02916 C -0.00807 -0.02893 -0.00833 -0.02893 -0.00873 -0.0287 C -0.00925 -0.02847 -0.00977 -0.02847 -0.01029 -0.028 C -0.01068 -0.02777 -0.0112 -0.02754 -0.01159 -0.02731 C -0.01276 -0.02685 -0.01406 -0.02685 -0.01511 -0.02661 C -0.01524 -0.02615 -0.01537 -0.02592 -0.0155 -0.02523 C -0.01602 -0.02245 -0.01563 -0.01713 -0.0155 -0.01551 C -0.0155 -0.01527 -0.01537 -0.01481 -0.01537 -0.01458 C -0.01511 -0.01389 -0.01459 -0.0125 -0.01459 -0.01227 C -0.01354 -0.0125 -0.01263 -0.0125 -0.01159 -0.01273 C -0.01133 -0.01296 -0.0112 -0.01342 -0.01107 -0.01342 C -0.01055 -0.01365 -0.01016 -0.01319 -0.00964 -0.01319 C -0.00951 -0.01273 -0.00925 -0.0125 -0.00925 -0.01203 C -0.00925 -0.01018 -0.00925 -0.00833 -0.00951 -0.00648 C -0.00964 -0.00579 -0.01003 -0.00509 -0.01029 -0.0044 C -0.01042 -0.00417 -0.01042 -0.0037 -0.01068 -0.00347 C -0.0112 -0.00255 -0.01172 -0.00162 -0.01198 -0.00023 C -0.0125 0.00231 -0.01211 0.00116 -0.01276 0.00278 C -0.01263 0.0044 -0.01289 0.00787 -0.01185 0.00903 C -0.01159 0.00949 -0.01133 0.00926 -0.01107 0.00949 C -0.00899 0.01203 -0.01081 0.00995 -0.00495 0.01041 C -0.00417 0.01065 -0.00326 0.01065 -0.00247 0.01088 C -0.00234 0.01088 -0.00208 0.01088 -0.00195 0.01111 C -0.00143 0.01157 -0.00104 0.01296 -0.00078 0.01365 C -0.00039 0.01527 -0.00013 0.01643 -0.00078 0.01851 C -0.00091 0.01921 -0.00143 0.01921 -0.00195 0.01921 L -0.01029 0.01944 C -0.01068 0.01967 -0.0112 0.01967 -0.01159 0.0199 C -0.01185 0.0199 -0.01198 0.0199 -0.01224 0.02013 C -0.01276 0.02106 -0.01328 0.02175 -0.01354 0.02268 C -0.01367 0.02314 -0.0138 0.02361 -0.01393 0.02407 C -0.01432 0.02546 -0.01432 0.02615 -0.01459 0.02754 C -0.01302 0.02939 -0.0138 0.0287 -0.01224 0.02939 C -0.01016 0.03078 -0.01237 0.02939 -0.01029 0.03032 C -0.0099 0.03055 -0.00912 0.03101 -0.00912 0.03124 C -0.00886 0.03147 -0.00859 0.03171 -0.00846 0.03217 C -0.00833 0.0324 -0.00833 0.03286 -0.00833 0.03309 C -0.0082 0.03356 -0.00807 0.03402 -0.00794 0.03448 C -0.00794 0.03541 -0.00794 0.03633 -0.00807 0.03726 C -0.00833 0.03819 -0.00912 0.03981 -0.00951 0.04073 C -0.00964 0.04119 -0.00964 0.04166 -0.0099 0.04212 C -0.01016 0.04281 -0.01068 0.04351 -0.01107 0.0442 C -0.01133 0.04513 -0.01159 0.04559 -0.01185 0.04675 C -0.01185 0.04721 -0.01198 0.04767 -0.01198 0.04814 C -0.01198 0.04953 -0.01198 0.05115 -0.01185 0.05253 C -0.01172 0.05369 -0.01081 0.05531 -0.01068 0.05601 C -0.01055 0.05647 -0.01055 0.0567 -0.01042 0.05716 C -0.01029 0.05763 -0.00964 0.05925 -0.00951 0.05948 L -0.00886 0.06272 L -0.00873 0.06364 C -0.00886 0.06619 -0.00886 0.0685 -0.00912 0.07105 C -0.00912 0.07151 -0.00938 0.07174 -0.00951 0.07197 C -0.00964 0.07267 -0.00964 0.07336 -0.0099 0.07383 C -0.01029 0.07498 -0.01081 0.07591 -0.0112 0.07683 L -0.01159 0.07799 C -0.01211 0.08054 -0.01172 0.07938 -0.01237 0.081 C -0.01289 0.08355 -0.0125 0.08355 -0.0138 0.08239 C -0.01393 0.08239 -0.01419 0.08193 -0.01432 0.08169 C -0.01472 0.08077 -0.01498 0.07984 -0.01537 0.07869 C -0.01537 0.07822 -0.01537 0.07799 -0.0155 0.07753 C -0.01563 0.0773 -0.01576 0.07683 -0.01589 0.0766 C -0.01602 0.07591 -0.01615 0.07521 -0.01628 0.07452 L -0.01641 0.07336 C -0.01641 0.07035 -0.01667 0.06804 -0.01589 0.06549 C -0.01576 0.06503 -0.0155 0.06457 -0.01537 0.06411 C -0.01511 0.06295 -0.01511 0.06249 -0.01459 0.06156 C -0.01419 0.0611 -0.01341 0.06017 -0.01341 0.0604 L -0.01263 0.05809 L -0.01224 0.05716 C -0.01211 0.05647 -0.01211 0.05601 -0.01198 0.05531 C -0.01198 0.05462 -0.01185 0.05253 -0.01159 0.05161 C -0.01133 0.05091 -0.0112 0.04999 -0.01081 0.04953 C -0.01068 0.04929 -0.01042 0.04883 -0.01029 0.04883 C -0.0099 0.04837 -0.00912 0.04814 -0.00912 0.04837 C -0.00807 0.04814 -0.00716 0.04814 -0.00612 0.04837 C -0.00586 0.04837 -0.0056 0.0486 -0.00534 0.04883 C -0.00495 0.04906 -0.00456 0.04953 -0.00417 0.05022 L -0.003 0.0523 L -0.00273 0.05439 C -0.0026 0.05462 -0.00247 0.05508 -0.00247 0.05531 C -0.00221 0.05716 -0.00234 0.05624 -0.00208 0.05786 C -0.00208 0.05878 -0.00195 0.05994 -0.00195 0.06087 C -0.00182 0.06318 -0.00169 0.06549 -0.00156 0.06781 C -0.00143 0.06827 -0.00143 0.06897 -0.0013 0.0692 C -0.00117 0.06966 -0.00091 0.07012 -0.00078 0.07035 C -0.00039 0.07059 0.00039 0.07105 0.00039 0.07128 C 0.00117 0.07082 0.00195 0.07082 0.0026 0.07035 C 0.003 0.07012 0.00378 0.06897 0.00378 0.0692 C 0.00456 0.06272 0.0043 0.06619 0.00391 0.05508 C 0.00391 0.05415 0.00352 0.05022 0.00339 0.04976 L 0.00273 0.04837 C 0.00247 0.04652 0.00287 0.04814 0.00182 0.04605 C 0.00169 0.04559 0.00156 0.04513 0.00143 0.0449 C 0.00117 0.04443 0.00091 0.0442 0.00065 0.04397 C -9.246E-8 0.04305 -9.246E-8 0.04281 -0.00039 0.04189 C -0.00026 0.03981 -0.00039 0.03772 -0.00013 0.03587 C -0.00013 0.03541 0.00026 0.03495 0.00039 0.03448 C 0.00065 0.03425 0.00078 0.03402 0.00104 0.03379 C 0.00169 0.03309 0.00169 0.03333 0.00234 0.03286 C 0.0026 0.03263 0.00273 0.03217 0.003 0.03217 C 0.00352 0.03171 0.00456 0.03147 0.00456 0.03171 C 0.00469 0.03124 0.00495 0.03101 0.00508 0.03078 C 0.00586 0.02939 0.0056 0.02847 0.00534 0.02638 C 0.00521 0.02569 0.00482 0.02476 0.00456 0.02407 C 0.00443 0.02361 0.0043 0.02314 0.00417 0.02268 C 0.00391 0.02199 0.00365 0.02152 0.00339 0.02083 C 0.00326 0.0206 0.00313 0.0199 0.003 0.01944 C 0.00273 0.01898 0.0026 0.01851 0.00234 0.01805 C 0.00221 0.01782 0.00208 0.01736 0.00195 0.01713 C 0.00208 0.0162 0.00208 0.01551 0.00221 0.01458 C 0.00221 0.01389 0.00247 0.01319 0.00273 0.0125 C 0.00326 0.0118 0.00339 0.01203 0.00391 0.01157 C 0.00417 0.01134 0.00443 0.01111 0.00469 0.01088 C 0.00521 0.00995 0.00586 0.00949 0.00612 0.00833 C 0.00638 0.00694 0.00612 0.00764 0.00664 0.00625 C 0.00651 0.00162 0.00677 -0.00069 0.00612 -0.0044 C 0.00599 -0.00486 0.00599 -0.00509 0.00586 -0.00555 C 0.00534 -0.00787 0.00573 -0.00602 0.00495 -0.00787 C 0.00456 -0.00856 0.00417 -0.00995 0.00417 -0.00972 C 0.00404 -0.01041 0.00391 -0.01065 0.00391 -0.01111 C 0.00391 -0.01157 0.00404 -0.01203 0.00417 -0.0125 C 0.00443 -0.01342 0.0056 -0.01458 0.00586 -0.01481 C 0.00612 -0.01504 0.00625 -0.01527 0.00651 -0.01551 L 0.00768 -0.01759 L 0.0082 -0.01875 C 0.00873 -0.02129 0.00807 -0.01805 0.00886 -0.02083 C 0.00951 -0.02337 0.00873 -0.02175 0.00977 -0.02361 L 0.01016 -0.02569 L 0.01042 -0.02661 C 0.01029 -0.02847 0.01042 -0.03055 0.01016 -0.03217 C 0.01003 -0.03333 0.00951 -0.03402 0.00938 -0.03495 C 0.00938 -0.03541 0.00925 -0.03587 0.00925 -0.0361 C 0.00912 -0.03657 0.00899 -0.0368 0.00886 -0.03703 C 0.00873 -0.03749 0.00873 -0.03795 0.00859 -0.03819 C 0.00846 -0.03842 0.0082 -0.03865 0.00807 -0.03888 C 0.00781 -0.03911 0.00768 -0.03957 0.00742 -0.03981 C 0.0069 -0.03957 0.00625 -0.03957 0.00573 -0.03911 C 0.00534 -0.03911 0.00456 -0.03842 0.00456 -0.03819 C 0.0043 -0.03819 0.00417 -0.03772 0.00391 -0.03749 C 0.00365 -0.03726 0.00339 -0.03703 0.00313 -0.0368 C 0.003 -0.03657 0.00273 -0.03633 0.0026 -0.0361 C 0.00234 -0.03587 0.00208 -0.03541 0.00182 -0.03495 C 0.00013 -0.0324 0.0026 -0.03587 0.00026 -0.03263 C -9.246E-8 -0.0324 -0.00013 -0.03194 -0.00039 -0.03194 C -0.00091 -0.03171 -0.00156 -0.03171 -0.00208 -0.03147 C -0.00273 -0.03171 -0.00326 -0.03171 -0.00378 -0.03194 C -0.0043 -0.03217 -0.00495 -0.03263 -0.00495 -0.0324 C -0.00534 -0.0324 -0.00625 -0.03194 -0.00651 -0.03124 C -0.00729 -0.02985 -0.00729 -0.02916 -0.00768 -0.02731 C -0.00807 -0.02291 -0.00794 -0.02499 -0.00768 -0.01805 C -0.00768 -0.01713 -0.00755 -0.01458 -0.00729 -0.01342 C -0.00729 -0.01296 -0.00703 -0.0125 -0.0069 -0.01203 C -0.00677 -0.01134 -0.00677 -0.01041 -0.00651 -0.00972 C -0.00638 -0.00903 -0.00612 -0.00833 -0.00599 -0.00764 C -0.00586 -0.00694 -0.00573 -0.00648 -0.0056 -0.00579 C -0.00482 -0.00324 -0.00547 -0.00648 -0.00495 -0.0037 C -0.00508 -0.00278 -0.00495 -0.00162 -0.00521 -0.00069 C -0.00534 -0.00023 -0.0056 -0.00023 -0.00573 -0.00023 C -0.00599 -0.00046 -0.00586 -0.00093 -0.00599 -0.00139 C -0.00599 -0.00185 -0.00612 -0.00231 -0.00612 -0.00278 C -0.00638 -0.00255 -0.00677 -0.00278 -0.0069 -0.00231 C -0.00716 -0.00208 -0.00716 -0.00162 -0.00716 -0.00139 C -0.00716 -0.00046 -0.00677 0.00023 -0.00638 0.00069 C -0.00625 0.00093 -0.00599 0.00093 -0.00573 0.00116 C -0.00391 0.00324 -0.00443 0.00301 -0.00013 0.00116 C 0.00013 0.00093 -0.00052 0.00023 -0.00078 -0.00023 C -0.00091 -0.00046 -0.00117 -0.00069 -0.0013 -0.00093 C -0.00156 -0.00139 -0.00169 -0.00162 -0.00195 -0.00208 C -0.00195 -0.00231 -0.00208 -0.00278 -0.00208 -0.00301 C -0.00221 -0.00393 -0.00221 -0.00486 -0.00234 -0.00579 C -0.00273 -0.00879 -0.0026 -0.00579 -0.00326 -0.00833 C -0.00339 -0.00856 -0.00326 -0.00903 -0.00326 -0.00926 " pathEditMode="relative" rAng="0" ptsTypes="AAAAAAAAAAAAAAAAAAAAAAAAAAAAAAAAAAAAAAAAAAAAAAAAAAAAAAAAAAAAAAAAAAAAAAAAAAAAAAAAAAAAAAAAAAAAAAAAAAAAAAAAAAAAAAAAAAAAAAAAAAAAAAAAAAAAAAAAAAAAAAAAAAAAAAAAAAAAAAAAAAAAAAAAAAAAAAAAAAAAAAAAAAAAAAAAAAAAAAAAAAAAA">
                                      <p:cBhvr>
                                        <p:cTn id="167" dur="9000" fill="hold"/>
                                        <p:tgtEl>
                                          <p:spTgt spid="159"/>
                                        </p:tgtEl>
                                        <p:attrNameLst>
                                          <p:attrName>ppt_x</p:attrName>
                                          <p:attrName>ppt_y</p:attrName>
                                        </p:attrNameLst>
                                      </p:cBhvr>
                                      <p:rCtr x="-313" y="2152"/>
                                    </p:animMotion>
                                  </p:childTnLst>
                                </p:cTn>
                              </p:par>
                              <p:par>
                                <p:cTn id="168" presetID="0" presetClass="path" presetSubtype="0" repeatCount="indefinite" accel="50000" decel="50000" fill="remove" grpId="0" nodeType="withEffect">
                                  <p:stCondLst>
                                    <p:cond delay="0"/>
                                  </p:stCondLst>
                                  <p:endCondLst>
                                    <p:cond evt="onNext" delay="0">
                                      <p:tgtEl>
                                        <p:sldTgt/>
                                      </p:tgtEl>
                                    </p:cond>
                                  </p:endCondLst>
                                  <p:childTnLst>
                                    <p:animMotion origin="layout" path="M -2.74515E-6 3.07568E-6 L -2.74515E-6 0.00023 C 0.00026 -0.00116 0.00052 -0.00255 0.00065 -0.00371 C 0.00078 -0.0044 0.00078 -0.00509 0.00091 -0.00579 C 0.00091 -0.00625 0.00104 -0.00671 0.00104 -0.00718 C 0.00117 -0.00787 0.00117 -0.00857 0.0013 -0.00926 C 0.00144 -0.01042 0.00157 -0.01181 0.00222 -0.0125 C 0.00261 -0.01273 0.00287 -0.01273 0.00326 -0.01273 C 0.0043 -0.01296 0.00534 -0.01296 0.00638 -0.01319 L 0.00769 -0.01343 C 0.00821 -0.01366 0.00899 -0.01389 0.00951 -0.01412 C 0.0099 -0.01458 0.01016 -0.01481 0.01042 -0.01528 C 0.01107 -0.0162 0.0112 -0.01667 0.01159 -0.01759 C 0.01185 -0.02014 0.01198 -0.02014 0.01159 -0.02291 C 0.01146 -0.0243 0.0112 -0.0243 0.01068 -0.025 C 0.01042 -0.02523 0.01016 -0.02569 0.0099 -0.02592 C 0.00938 -0.02662 0.00808 -0.02662 0.00769 -0.02662 C 0.00743 -0.02685 0.00717 -0.02708 0.0069 -0.02708 C 0.00651 -0.02731 0.00612 -0.02731 0.00573 -0.02731 C 0.00547 -0.02754 0.00521 -0.02777 0.00495 -0.02777 C 0.00469 -0.02801 0.0043 -0.02801 0.00404 -0.02801 C 0.00365 -0.0287 0.00313 -0.02916 0.00287 -0.02986 C 0.00274 -0.03009 0.00274 -0.03055 0.00261 -0.03078 C 0.00274 -0.03125 0.00274 -0.03171 0.00287 -0.03194 C 0.00313 -0.0324 0.00352 -0.0324 0.00378 -0.03263 C 0.00404 -0.03287 0.00417 -0.03287 0.00443 -0.0331 C 0.00599 -0.03333 0.00769 -0.03356 0.00925 -0.03379 C 0.00951 -0.03379 0.00964 -0.03379 0.0099 -0.03402 C 0.01081 -0.03472 0.01094 -0.03587 0.01159 -0.03749 C 0.01276 -0.04027 0.01172 -0.03773 0.01263 -0.04027 C 0.01276 -0.04073 0.0129 -0.04097 0.01303 -0.04143 C 0.01316 -0.04189 0.01342 -0.04259 0.01355 -0.04305 C 0.01368 -0.04374 0.01368 -0.04421 0.01381 -0.0449 C 0.01381 -0.04536 0.01394 -0.04583 0.01394 -0.04629 C 0.01394 -0.04768 0.01394 -0.04907 0.01381 -0.05045 C 0.01368 -0.05092 0.01355 -0.05138 0.01342 -0.05184 C 0.01342 -0.05323 0.01342 -0.05462 0.01355 -0.05601 C 0.01368 -0.05647 0.01394 -0.0567 0.0142 -0.05693 C 0.01459 -0.0574 0.01498 -0.05786 0.01537 -0.05832 L 0.01615 -0.05948 C 0.01615 -0.05971 0.01628 -0.06017 0.01628 -0.06041 C 0.01641 -0.0611 0.01667 -0.06156 0.01667 -0.06226 C 0.0168 -0.06457 0.01667 -0.06689 0.01654 -0.0692 C 0.01641 -0.07059 0.01589 -0.07198 0.01576 -0.07337 C 0.01563 -0.07383 0.01563 -0.07429 0.0155 -0.07475 C 0.0155 -0.07522 0.01537 -0.07568 0.01511 -0.07614 C 0.01498 -0.07684 0.01472 -0.07776 0.01433 -0.07823 C 0.01381 -0.07892 0.01342 -0.07938 0.01303 -0.08031 C 0.0129 -0.08054 0.01276 -0.081 0.01263 -0.08123 C 0.01237 -0.08193 0.01159 -0.08355 0.0112 -0.08401 C 0.01107 -0.08447 0.01068 -0.08447 0.01042 -0.08471 C 0.01003 -0.08471 0.00951 -0.08494 0.00912 -0.08447 C 0.00873 -0.08401 0.00873 -0.08332 0.00847 -0.08262 C 0.00821 -0.0817 0.00808 -0.08077 0.00756 -0.07985 C 0.00743 -0.07961 0.00717 -0.07961 0.0069 -0.07961 C 0.00664 -0.07915 0.00599 -0.07823 0.0056 -0.07776 C 0.00534 -0.07753 0.00508 -0.07753 0.00482 -0.07707 C 0.00365 -0.07591 0.00378 -0.07614 0.003 -0.07475 L 0.00248 -0.07151 C 0.00209 -0.06989 0.00209 -0.06874 0.00144 -0.06735 C 0.00104 -0.06642 0.00091 -0.06619 0.00039 -0.06573 C -2.74515E-6 -0.06527 -0.00026 -0.06503 -0.00065 -0.06457 C -0.00091 -0.06434 -0.00117 -0.06411 -0.00143 -0.06388 C -0.00169 -0.06365 -0.00182 -0.06341 -0.00195 -0.06318 C -0.00247 -0.0611 -0.00234 -0.06226 -0.00182 -0.05832 C -0.00169 -0.0574 -0.00143 -0.05555 -0.00143 -0.05531 C -0.00156 -0.05393 -0.00156 -0.05231 -0.00182 -0.05069 C -0.00195 -0.04999 -0.00221 -0.04953 -0.00234 -0.04907 C -0.0026 -0.04837 -0.0026 -0.04768 -0.00273 -0.04698 C -0.00286 -0.04652 -0.00312 -0.04629 -0.00312 -0.04583 C -0.00338 -0.04536 -0.00364 -0.04467 -0.00377 -0.04421 C -0.00403 -0.04305 -0.00429 -0.04189 -0.00456 -0.04073 C -0.00469 -0.03888 -0.00495 -0.03657 -0.00456 -0.03472 C -0.00429 -0.03379 -0.00403 -0.03287 -0.00377 -0.03194 C -0.00351 -0.03125 -0.00325 -0.03055 -0.00299 -0.02986 C -0.0026 -0.0287 -0.00195 -0.02639 -0.00195 -0.02615 C -0.00208 -0.02569 -0.00195 -0.02176 -0.00234 -0.02014 C -0.00247 -0.01967 -0.00273 -0.01944 -0.00273 -0.01898 C -0.00312 -0.01805 -0.00351 -0.0162 -0.00351 -0.01597 C -0.00364 -0.01551 -0.00364 -0.01481 -0.00377 -0.01412 C -0.00377 -0.01343 -0.0039 -0.0125 -0.0039 -0.01181 C -0.00403 -0.01088 -0.00416 -0.01019 -0.00429 -0.00926 C -0.00429 -0.0081 -0.00429 -0.00671 -0.00416 -0.00556 C -0.00403 -0.00486 -0.00377 -0.00347 -0.00377 -0.00324 C -0.0039 -0.0007 -0.00377 -0.00047 -0.00416 0.00139 C -0.00416 0.00185 -0.00429 0.00208 -0.00429 0.00254 C -0.00442 0.00277 -0.00456 0.00324 -0.00469 0.00347 C -0.00469 0.00463 -0.00469 0.00555 -0.00456 0.00671 C -0.00456 0.00694 -0.00442 0.0074 -0.00429 0.00763 C -0.00416 0.0081 -0.00403 0.00856 -0.00377 0.00879 C -0.00312 0.00949 -0.00221 0.00949 -0.00143 0.00972 C -0.00091 0.01018 -0.00052 0.01064 -2.74515E-6 0.01087 C 0.00091 0.01134 0.00196 0.01157 0.00287 0.01226 C 0.00313 0.01249 0.00352 0.01273 0.00378 0.01296 C 0.0043 0.01319 0.00482 0.01342 0.00534 0.01365 L 0.00612 0.01388 C 0.00638 0.01435 0.0073 0.01527 0.00756 0.01527 C 0.00808 0.0155 0.00873 0.01504 0.00925 0.01504 C 0.00977 0.01411 0.01042 0.01319 0.01081 0.01226 C 0.01159 0.01041 0.0112 0.01111 0.01224 0.00972 C 0.01237 0.00925 0.0125 0.00879 0.01263 0.00833 C 0.01316 0.00717 0.01329 0.0074 0.01394 0.00671 C 0.01511 0.00555 0.01407 0.00625 0.01511 0.00555 C 0.01537 0.00532 0.01576 0.00509 0.01576 0.00463 C 0.01576 0.00277 0.0155 0.00092 0.01511 -0.0007 C 0.01511 -0.00116 0.01459 -0.00116 0.01433 -0.00139 C 0.01394 -0.00162 0.01342 -0.00185 0.01303 -0.00209 C 0.01263 -0.00185 0.01068 -0.00162 0.01003 -0.00139 C 0.00951 -0.00116 0.00899 -0.0007 0.00847 -0.00023 C 0.00834 -0.00023 0.00808 3.07568E-6 0.00795 3.07568E-6 C 0.00782 0.00023 0.00703 0.00139 0.00677 0.00115 C 0.00664 0.00092 0.00664 0.00046 0.00651 3.07568E-6 C 0.00664 -0.00023 0.0069 -0.0007 0.00677 -0.00093 C 0.00664 -0.00139 0.00638 -0.00162 0.00612 -0.00162 C 0.00586 -0.00162 0.00547 -0.00116 0.00521 -0.00093 C 0.00495 -0.00093 0.00482 -0.0007 0.00456 -0.0007 C 0.00417 -0.00023 0.00391 0.00023 0.00339 0.00046 C 0.00326 0.00069 0.00287 0.00069 0.00261 0.00069 C 0.00222 0.00092 0.00144 0.00139 0.00144 0.00162 C 0.00157 0.00185 0.0017 0.00231 0.00183 0.00277 C 0.00196 0.00324 0.00222 0.00347 0.00222 0.00393 C 0.00235 0.00416 0.00235 0.00463 0.00248 0.00486 C 0.00222 0.00509 0.00209 0.00578 0.00183 0.00555 C 0.0017 0.00555 0.00196 0.00486 0.00209 0.00463 C 0.00235 0.00416 0.00261 0.00416 0.00287 0.00393 C 0.00391 0.00277 0.00443 0.00208 0.00287 0.00416 C 0.00287 0.0037 0.003 0.00301 0.003 0.00254 C 0.00313 0.00162 0.00313 0.00092 0.00326 3.07568E-6 C 0.00339 -0.0007 0.00378 -0.00232 0.00404 -0.00301 C 0.00482 -0.00556 0.00404 -0.00209 0.00495 -0.00648 C 0.00508 -0.00695 0.00534 -0.00741 0.00521 -0.00764 C 0.00508 -0.00787 0.00469 -0.00764 0.00443 -0.00764 " pathEditMode="relative" rAng="0" ptsTypes="AAAAAAAAAAAAAAAAAAAAAAAAAAAAAAAAAAAAAAAAAAAAAAAAAAAAAAAAAAAAAAAAAAAAAAAAAAAAAAAAAAAAAAAAAAAAAAAAAAAAAAAAAAAAAAAAAAAAAAAAAAAAAAAAAAAA">
                                      <p:cBhvr>
                                        <p:cTn id="169" dur="9000" fill="hold"/>
                                        <p:tgtEl>
                                          <p:spTgt spid="160"/>
                                        </p:tgtEl>
                                        <p:attrNameLst>
                                          <p:attrName>ppt_x</p:attrName>
                                          <p:attrName>ppt_y</p:attrName>
                                        </p:attrNameLst>
                                      </p:cBhvr>
                                      <p:rCtr x="586" y="-3495"/>
                                    </p:animMotion>
                                  </p:childTnLst>
                                </p:cTn>
                              </p:par>
                              <p:par>
                                <p:cTn id="170" presetID="0" presetClass="path" presetSubtype="0" repeatCount="indefinite" accel="50000" decel="50000" fill="remove" grpId="0" nodeType="withEffect">
                                  <p:stCondLst>
                                    <p:cond delay="0"/>
                                  </p:stCondLst>
                                  <p:endCondLst>
                                    <p:cond evt="onNext" delay="0">
                                      <p:tgtEl>
                                        <p:sldTgt/>
                                      </p:tgtEl>
                                    </p:cond>
                                  </p:endCondLst>
                                  <p:childTnLst>
                                    <p:animMotion origin="layout" path="M -7.68329E-7 -2.61745E-6 L -7.68329E-7 0.00023 C 0.00013 0.00185 0.00026 0.00625 0.00039 0.00833 C 0.00039 0.0088 0.00052 0.00926 0.00065 0.00972 C 0.00104 0.01643 0.00039 0.0081 0.00117 0.01597 C 0.0013 0.01736 0.0013 0.01875 0.00156 0.02014 C 0.00169 0.0206 0.00169 0.02083 0.00182 0.02129 C 0.00182 0.02153 0.00208 0.02199 0.00221 0.02222 C 0.00234 0.02291 0.00248 0.02361 0.00261 0.0243 C 0.00261 0.02477 0.00261 0.02523 0.00274 0.02569 C 0.00287 0.02639 0.00313 0.02777 0.00313 0.02801 C 0.00313 0.03101 0.003 0.03402 0.003 0.03726 C 0.00287 0.03819 0.00261 0.03842 0.00234 0.03935 C 0.00156 0.04212 0.00287 0.03842 0.00182 0.04143 C 0.00182 0.04235 0.00182 0.04513 0.00221 0.04652 C 0.00221 0.04698 0.00248 0.04721 0.00261 0.04768 C 0.00274 0.04814 0.00274 0.0486 0.003 0.04907 C 0.00313 0.04976 0.00378 0.05115 0.00378 0.05138 C 0.00443 0.05485 0.00326 0.04907 0.0043 0.05323 C 0.00443 0.05369 0.00456 0.05439 0.00469 0.05531 L 0.00508 0.05809 C 0.00508 0.05879 0.00508 0.05971 0.00495 0.06041 C 0.00443 0.06318 0.00195 0.0611 0.00104 0.0611 C 0.00078 0.06087 0.00039 0.06064 0.00026 0.06041 C -0.00013 0.05994 -0.00026 0.05902 -0.00039 0.05832 C -0.00039 0.05717 -0.00052 0.05601 -0.00052 0.05485 C -0.00078 0.05184 -0.00091 0.053 -0.00117 0.05115 C -0.00169 0.04745 -0.00078 0.05254 -0.00169 0.04768 L -0.00195 0.04652 C -0.00182 0.04282 -0.00195 0.03911 -0.00169 0.03541 C -0.00169 0.03472 -0.00143 0.03402 -0.0013 0.03333 L -0.00117 0.0324 C -0.00117 0.03009 -0.00104 0.02477 -0.00156 0.02153 C -0.00208 0.01829 -0.00156 0.02037 -0.00247 0.01852 C -0.00286 0.01782 -0.00325 0.01643 -0.00325 0.01667 C -0.00339 0.01574 -0.00365 0.01389 -0.00365 0.01319 C -0.00378 0.01088 -0.00378 0.00857 -0.00391 0.00625 C -0.00391 0.00579 -0.00417 0.00556 -0.0043 0.00533 C -0.00508 0.00371 -0.00456 0.00486 -0.00547 0.00347 C -0.00599 0.00278 -0.00599 0.00255 -0.00638 0.00139 C -0.00651 0.00093 -0.00651 0.00047 -0.00664 -2.61745E-6 C -0.00664 -0.00023 -0.00677 -0.00069 -0.00677 -0.00092 C -0.00677 -0.0037 -0.00677 -0.00625 -0.00638 -0.00902 C -0.00638 -0.00949 -0.00625 -0.00995 -0.00625 -0.01041 C -0.00612 -0.01111 -0.00586 -0.0118 -0.00586 -0.01249 C -0.00573 -0.01319 -0.00547 -0.01573 -0.00521 -0.0162 C -0.00495 -0.01689 -0.00456 -0.01759 -0.00404 -0.01805 C -0.00378 -0.01828 -0.00352 -0.01828 -0.00325 -0.01828 C -0.0013 -0.01944 -0.00443 -0.01805 -0.00195 -0.01897 C -0.00169 -0.01921 -0.00143 -0.01944 -0.00117 -0.01967 C -0.00078 -0.02013 -0.00039 -0.02083 -7.68329E-7 -0.02106 C 0.00026 -0.02129 0.00052 -0.02152 0.00078 -0.02175 C 0.0013 -0.02221 0.00156 -0.02268 0.00195 -0.0236 C 0.00208 -0.02383 0.00221 -0.0243 0.00234 -0.02453 C 0.00234 -0.02615 0.00234 -0.02754 0.00221 -0.02916 C 0.00208 -0.02962 0.00182 -0.02985 0.00156 -0.03008 C 0.00117 -0.03055 0.00078 -0.03101 0.00039 -0.03147 C -7.68329E-7 -0.03193 -0.00039 -0.0317 -0.00078 -0.03217 C -0.0013 -0.03286 -0.00143 -0.03309 -0.00208 -0.03355 C -0.00234 -0.03379 -0.00247 -0.03379 -0.00273 -0.03402 C -0.00299 -0.03541 -0.00312 -0.03564 -0.00273 -0.03749 C -0.0026 -0.03818 -0.00104 -0.0398 -0.00091 -0.0398 C -0.00078 -0.04003 -0.00052 -0.04003 -0.00039 -0.04027 C -7.68329E-7 -0.0405 0.00078 -0.04165 0.00078 -0.04142 C 0.00091 -0.04189 0.00104 -0.04235 0.00104 -0.04258 C 0.00078 -0.04304 0.00052 -0.04351 0.00026 -0.04374 C -0.00052 -0.0442 -0.00117 -0.04443 -0.00195 -0.04466 C -0.00325 -0.04513 -0.00221 -0.04489 -0.00325 -0.04536 C -0.00352 -0.04559 -0.00378 -0.04559 -0.00404 -0.04582 C -0.00534 -0.04721 -0.00391 -0.04582 -0.0056 -0.04675 C -0.00586 -0.04698 -0.00612 -0.04721 -0.00638 -0.04744 C -0.00664 -0.04767 -0.00677 -0.04767 -0.00703 -0.0479 C -0.00716 -0.04813 -0.00742 -0.04837 -0.00755 -0.04883 C -0.00781 -0.04952 -0.00833 -0.05091 -0.00833 -0.05068 C -0.0082 -0.05253 -0.0082 -0.05299 -0.00742 -0.05438 C -0.00716 -0.05485 -0.00703 -0.05531 -0.00677 -0.05554 C -0.00651 -0.05577 -0.00625 -0.05577 -0.00599 -0.05577 C -0.00599 -0.05623 -0.00573 -0.05647 -0.00586 -0.05693 C -0.00599 -0.05716 -0.00638 -0.05693 -0.00664 -0.05716 C -0.00846 -0.05855 -0.00547 -0.05716 -0.0082 -0.05855 C -0.00846 -0.05878 -0.00885 -0.05878 -0.00912 -0.05901 C -0.00938 -0.05901 -0.00964 -0.05924 -0.0099 -0.05924 C -0.01016 -0.05947 -0.01042 -0.05971 -0.01068 -0.05994 C -0.01094 -0.06017 -0.01094 -0.06063 -0.01107 -0.06109 C -0.0112 -0.06133 -0.0112 -0.06179 -0.01133 -0.06202 C -0.01146 -0.06271 -0.01146 -0.06387 -0.01172 -0.06457 C -0.01185 -0.06549 -0.0125 -0.06734 -0.0125 -0.06711 C -0.01237 -0.06896 -0.01237 -0.07081 -0.01224 -0.07243 C -0.01224 -0.0729 -0.01198 -0.07313 -0.01185 -0.07359 C -0.01172 -0.07382 -0.01146 -0.07637 -0.01146 -0.0766 C -0.01159 -0.07729 -0.01159 -0.07799 -0.01172 -0.07868 C -0.01185 -0.07984 -0.01198 -0.08007 -0.01224 -0.08123 C -0.01237 -0.08146 -0.01237 -0.08192 -0.0125 -0.08215 C -0.01237 -0.08308 -0.01237 -0.08424 -0.01185 -0.08493 C -0.0112 -0.08586 -0.01107 -0.08539 -0.01055 -0.08609 C -0.01029 -0.08609 -0.01016 -0.08655 -0.0099 -0.08678 C -0.00664 -0.08701 -0.00325 -0.08701 -7.68329E-7 -0.08701 C 0.00026 -0.08725 0.00052 -0.08725 0.00078 -0.08748 C 0.00117 -0.08748 0.00156 -0.08794 0.00195 -0.08817 L 0.00313 -0.08887 L 0.00378 -0.0891 L 0.0043 -0.08933 C 0.00482 -0.08933 0.00547 -0.08933 0.00586 -0.08887 C 0.00599 -0.08863 0.00638 -0.08655 0.00651 -0.08609 C 0.00638 -0.07938 0.00638 -0.0729 0.00625 -0.06619 C 0.00625 -0.0648 0.00586 -0.06457 0.00547 -0.06341 C 0.00521 -0.06271 0.00495 -0.06202 0.00469 -0.06133 C 0.00456 -0.06086 0.00443 -0.0604 0.0043 -0.05994 C 0.00417 -0.05924 0.00391 -0.05785 0.00391 -0.05762 C 0.00417 -0.05508 0.00404 -0.05647 0.00456 -0.05369 L 0.00469 -0.05276 C 0.00469 -0.05137 0.00482 -0.04999 0.00456 -0.04883 C 0.00443 -0.0486 0.00339 -0.0479 0.00313 -0.0479 C 0.00261 -0.04767 0.00156 -0.04721 0.00156 -0.04698 C 0.0013 -0.04698 0.00104 -0.04675 0.00078 -0.04651 C 0.00065 -0.04628 0.00039 -0.04582 0.00026 -0.04582 C -0.00013 -0.04559 -0.00039 -0.04559 -0.00078 -0.04536 C -0.00091 -0.04536 -0.00117 -0.04513 -0.0013 -0.04513 C -0.00195 -0.04466 -0.00247 -0.0442 -0.00312 -0.04374 C -0.00378 -0.04304 -0.0043 -0.04235 -0.00482 -0.04165 C -0.00508 -0.04119 -0.00521 -0.04073 -0.00547 -0.0405 C -0.00586 -0.04027 -0.00625 -0.04027 -0.00664 -0.0398 L -0.00742 -0.03911 C -0.00859 -0.03703 -0.00729 -0.03911 -0.00912 -0.03679 C -0.0099 -0.03564 -0.01068 -0.03448 -0.01172 -0.03425 L -0.01406 -0.03402 C -0.01511 -0.03332 -0.01406 -0.03402 -0.01524 -0.03286 C -0.0155 -0.03263 -0.01576 -0.0324 -0.01602 -0.03217 C -0.01641 -0.0317 -0.0168 -0.03124 -0.01719 -0.03055 C -0.01875 -0.02684 -0.01719 -0.02962 -0.01849 -0.02731 C -0.01862 -0.02684 -0.01862 -0.02638 -0.01862 -0.02592 C -0.01862 -0.02545 -0.01862 -0.02476 -0.01849 -0.0243 C -0.01823 -0.02291 -0.0181 -0.02198 -0.01771 -0.02083 C -0.01758 -0.02036 -0.01745 -0.0199 -0.01732 -0.01967 C -0.01719 -0.01944 -0.01693 -0.01921 -0.0168 -0.01897 C -0.01667 -0.01851 -0.01667 -0.01782 -0.01654 -0.01735 C -0.01654 -0.01689 -0.01641 -0.01643 -0.01641 -0.01597 C -0.01641 -0.01435 -0.01654 -0.01111 -0.0168 -0.00925 C -0.0168 -0.00902 -0.01693 -0.00856 -0.01693 -0.00833 C -0.0168 -0.00532 -0.01693 -0.00393 -0.01654 -0.00139 C -0.01654 -0.00092 -0.01641 -0.00069 -0.01641 -0.00023 C -0.01628 0.00162 -0.01628 0.00347 -0.01615 0.00533 C -0.01615 0.00556 -0.01589 0.00602 -0.01576 0.00625 C -0.01563 0.00718 -0.01563 0.00833 -0.01537 0.00903 C -0.01524 0.00949 -0.01484 0.00926 -0.01458 0.00949 C -0.01432 0.00903 -0.01393 0.0088 -0.01367 0.00833 C -0.01341 0.0081 -0.01341 0.00764 -0.01341 0.00741 C -0.01328 0.00671 -0.01328 0.00625 -0.01328 0.00556 C -0.01315 0.00486 -0.01289 0.00417 -0.01289 0.00347 C -0.01276 0.00232 -0.01263 0.00162 -0.0125 0.00047 C -0.01237 -2.61745E-6 -0.01237 -0.00023 -0.01224 -0.00069 C -0.01068 -0.00486 -0.0125 0.00116 -0.01133 -0.00277 C -0.0112 -0.00324 -0.01107 -0.0037 -0.01094 -0.00416 C -0.01068 -0.00439 -0.01042 -0.00463 -0.01016 -0.00486 C -0.00951 -0.00509 -0.00781 -0.00532 -0.00742 -0.00555 L -0.00247 -0.00625 C -0.00026 -0.01226 -0.00286 -0.00463 -0.00156 -0.01041 C -0.00117 -0.0118 -0.00078 -0.01249 -0.00013 -0.01342 C 0.00013 -0.01342 0.00039 -0.01342 0.00065 -0.01319 C 0.00091 -0.01249 0.00104 -0.01111 0.00104 -0.01087 C 0.00091 -0.01018 0.00078 -0.00925 0.00078 -0.00833 C 0.00078 -0.00787 0.00078 -0.00694 0.00104 -0.00694 C 0.00117 -0.00671 0.0013 -0.00763 0.00143 -0.00787 C 0.00182 -0.01064 0.00182 -0.01041 0.00182 -0.00833 " pathEditMode="relative" rAng="0" ptsTypes="AAAAAAAAAAAAAAAAAAAAAAAAAAAAAAAAAAAAAAAAAAAAAAAAAAAAAAAAAAAAAAAAAAAAAAAAAAAAAAAAAAAAAAAAAAAAAAAAAAAAAAAAAAAAAAAAAAAAAAAAAAAAAAAAAAAAAAAAAAAAAAAAAAAAAAAAAAAAAAAAAAAA">
                                      <p:cBhvr>
                                        <p:cTn id="171" dur="9000" fill="hold"/>
                                        <p:tgtEl>
                                          <p:spTgt spid="161"/>
                                        </p:tgtEl>
                                        <p:attrNameLst>
                                          <p:attrName>ppt_x</p:attrName>
                                          <p:attrName>ppt_y</p:attrName>
                                        </p:attrNameLst>
                                      </p:cBhvr>
                                      <p:rCtr x="-612" y="-1389"/>
                                    </p:animMotion>
                                  </p:childTnLst>
                                </p:cTn>
                              </p:par>
                              <p:par>
                                <p:cTn id="172" presetID="0" presetClass="path" presetSubtype="0" repeatCount="indefinite" accel="50000" decel="50000" fill="remove" grpId="0" nodeType="withEffect">
                                  <p:stCondLst>
                                    <p:cond delay="500"/>
                                  </p:stCondLst>
                                  <p:endCondLst>
                                    <p:cond evt="onNext" delay="0">
                                      <p:tgtEl>
                                        <p:sldTgt/>
                                      </p:tgtEl>
                                    </p:cond>
                                  </p:endCondLst>
                                  <p:childTnLst>
                                    <p:animMotion origin="layout" path="M 3.82472E-6 0.00023 L 3.82472E-6 0.00046 C -0.00065 0.00046 -0.00118 0.00046 -0.00183 0.00069 C -0.00235 0.00069 -0.003 0.00116 -0.00352 0.00139 C -0.00378 0.00162 -0.00391 0.00185 -0.00417 0.00208 C -0.00443 0.00231 -0.00469 0.00278 -0.00495 0.00301 C -0.00521 0.00324 -0.00547 0.00324 -0.00573 0.00347 C -0.00586 0.00347 -0.00612 0.0037 -0.00625 0.0037 C -0.00652 0.00393 -0.00665 0.0044 -0.00691 0.0044 C -0.00717 0.00463 -0.00795 0.00509 -0.00821 0.00509 C -0.00873 0.00578 -0.00912 0.00602 -0.00938 0.00694 C -0.00951 0.00717 -0.00951 0.00764 -0.00964 0.00787 C -0.00977 0.00856 -0.01016 0.00926 -0.01042 0.00995 L -0.01081 0.01134 C -0.01198 0.02013 -0.01094 0.0118 -0.01133 0.03147 C -0.01133 0.03309 -0.01185 0.03379 -0.01238 0.03494 L -0.01277 0.0361 L -0.01316 0.03703 L -0.01355 0.03818 C -0.01355 0.03865 -0.01368 0.03934 -0.01368 0.0398 C -0.01381 0.04027 -0.01394 0.0405 -0.01394 0.04096 C -0.01407 0.04328 -0.01394 0.04559 -0.01407 0.0479 C -0.01407 0.04814 -0.0142 0.0486 -0.01433 0.04883 C -0.01446 0.04999 -0.01472 0.0523 -0.01472 0.05253 C -0.01472 0.05276 -0.01459 0.05624 -0.01433 0.05716 C -0.01407 0.05786 -0.01355 0.05924 -0.01355 0.05948 C -0.01342 0.05971 -0.01342 0.06017 -0.01329 0.06063 C -0.01251 0.06434 -0.01329 0.05994 -0.01277 0.06341 C -0.01277 0.06503 -0.01277 0.06642 -0.0129 0.06804 C -0.01303 0.0685 -0.01329 0.06873 -0.01329 0.06943 C -0.01381 0.07313 -0.01303 0.07197 -0.01394 0.07637 C -0.0142 0.07822 -0.01394 0.0766 -0.01433 0.07915 C -0.01433 0.07961 -0.01446 0.08007 -0.01446 0.08054 C -0.01472 0.08216 -0.01459 0.08216 -0.01485 0.08354 C -0.01498 0.08401 -0.01498 0.08424 -0.01511 0.0847 C -0.01537 0.08586 -0.0155 0.08563 -0.01602 0.08678 C -0.01758 0.08979 -0.01576 0.08655 -0.01719 0.0891 C -0.01732 0.08956 -0.01732 0.08979 -0.01745 0.09026 C -0.01745 0.09188 -0.01745 0.09373 -0.01758 0.09535 C -0.01758 0.09581 -0.01771 0.09442 -0.01784 0.09396 C -0.01784 0.0935 -0.01811 0.09326 -0.01824 0.09303 C -0.01837 0.09234 -0.01863 0.09095 -0.01863 0.09118 C -0.0185 0.08864 -0.0185 0.08655 -0.01837 0.08424 C -0.01837 0.08354 -0.01811 0.08262 -0.01797 0.08192 C -0.01771 0.07984 -0.01797 0.081 -0.01745 0.07938 C -0.01745 0.07845 -0.01745 0.07753 -0.01758 0.0766 C -0.01771 0.07591 -0.01784 0.07521 -0.01797 0.07452 L -0.01824 0.07359 C -0.01824 0.07313 -0.01837 0.0729 -0.01837 0.07244 C -0.0185 0.07197 -0.0185 0.07151 -0.01863 0.07105 C -0.01863 0.07035 -0.01863 0.06966 -0.01876 0.06896 C -0.01876 0.06873 -0.01889 0.06827 -0.01902 0.06804 C -0.01902 0.06179 -0.01889 0.05577 -0.01915 0.04952 C -0.01915 0.04906 -0.02019 0.04698 -0.02032 0.04652 C -0.02058 0.04582 -0.02084 0.04513 -0.0211 0.04443 C -0.02292 0.03888 -0.02123 0.04351 -0.02227 0.0405 C -0.0224 0.04004 -0.0224 0.03957 -0.0224 0.03911 C -0.0224 0.03842 -0.0224 0.03541 -0.02214 0.03402 C -0.02175 0.03263 -0.02162 0.03309 -0.0211 0.03194 C -0.02097 0.03147 -0.02084 0.03124 -0.02071 0.03078 C -0.0198 0.02893 -0.0198 0.02916 -0.01902 0.028 C -0.01863 0.02708 -0.01837 0.02684 -0.01824 0.02569 C -0.01797 0.02499 -0.01797 0.0243 -0.01784 0.0236 C -0.01771 0.02314 -0.01758 0.02291 -0.01758 0.02245 L -0.01745 0.02036 C -0.01732 0.01898 -0.01732 0.01736 -0.01719 0.01597 C -0.01706 0.01504 -0.0168 0.01388 -0.01667 0.01273 C -0.01628 0.01041 -0.01667 0.01226 -0.01602 0.00995 C -0.01589 0.00949 -0.01576 0.00879 -0.01563 0.00833 C -0.01537 0.0074 -0.01511 0.00694 -0.01472 0.00625 C -0.0142 0.00393 -0.01485 0.00648 -0.01394 0.00416 C -0.01368 0.0037 -0.01368 0.00324 -0.01355 0.00278 C -0.01329 0.00208 -0.0129 0.00139 -0.01277 0.00069 C -0.01225 -0.00116 -0.01238 -0.00023 -0.01211 -0.00185 C -0.01225 -0.00301 -0.01211 -0.00417 -0.01238 -0.00532 C -0.01238 -0.00579 -0.01264 -0.00602 -0.0129 -0.00625 C -0.01329 -0.00671 -0.01407 -0.00694 -0.01407 -0.00671 C -0.01576 -0.00995 -0.01368 -0.00625 -0.01524 -0.0088 C -0.01576 -0.00949 -0.01589 -0.00972 -0.01628 -0.01088 C -0.01628 -0.01111 -0.01641 -0.01157 -0.01641 -0.0118 C -0.0168 -0.01412 -0.0168 -0.0162 -0.01641 -0.01875 C -0.01641 -0.01921 -0.01602 -0.01898 -0.01589 -0.01921 C -0.01537 -0.01944 -0.01485 -0.0199 -0.01433 -0.0199 L -0.00352 -0.02014 C -0.003 -0.02037 -0.00235 -0.0206 -0.00183 -0.02083 C -0.00144 -0.02106 -0.00065 -0.02152 -0.00065 -0.02129 C -0.00039 -0.02199 -0.00026 -0.02222 3.82472E-6 -0.02268 C 0.00026 -0.02338 0.00039 -0.02407 0.00052 -0.025 C 0.00065 -0.02569 0.00078 -0.02638 0.00078 -0.02708 C 0.00078 -0.028 0.00065 -0.0287 0.00052 -0.02962 C 0.00039 -0.03032 0.00052 -0.03124 0.00013 -0.03171 C -0.00326 -0.03564 -0.00026 -0.03217 -0.01055 -0.0331 C -0.01107 -0.03333 -0.01172 -0.03333 -0.01211 -0.03379 C -0.01316 -0.03448 -0.01264 -0.03425 -0.01355 -0.03472 C -0.01381 -0.03518 -0.0142 -0.03564 -0.01446 -0.0361 C -0.01472 -0.03634 -0.01485 -0.03657 -0.01511 -0.0368 C -0.01576 -0.03796 -0.01576 -0.03772 -0.01628 -0.03934 C -0.01628 -0.03981 -0.01641 -0.04027 -0.01641 -0.04073 C -0.01654 -0.04096 -0.01667 -0.0412 -0.01667 -0.04166 C -0.01667 -0.04282 -0.01667 -0.04374 -0.01641 -0.0449 C -0.01615 -0.04652 -0.01537 -0.04744 -0.01446 -0.04837 C -0.01394 -0.04883 -0.01355 -0.0493 -0.0129 -0.04976 C -0.01238 -0.04999 -0.01185 -0.04999 -0.01133 -0.05045 C -0.01094 -0.05068 -0.01055 -0.05115 -0.01016 -0.05138 C -0.00977 -0.05161 -0.00938 -0.05184 -0.00899 -0.05207 C -0.0086 -0.05254 -0.00808 -0.053 -0.00769 -0.05346 C -0.00704 -0.05392 -0.00652 -0.05416 -0.00586 -0.05462 C -0.00547 -0.05485 -0.00508 -0.05531 -0.00456 -0.05554 C -0.00391 -0.05578 -0.00326 -0.05578 -0.00261 -0.05601 C -0.00092 -0.05624 -0.00144 -0.05601 -0.00026 -0.05647 C 0.00039 -0.05647 0.00104 -0.05647 0.00169 -0.05624 C 0.00195 -0.05624 0.00208 -0.05578 0.00234 -0.05554 C 0.00299 -0.05416 0.00299 -0.05392 0.00351 -0.05254 C 0.00338 -0.04953 0.00338 -0.04652 0.00312 -0.04374 C 0.00299 -0.04328 0.0026 -0.04282 0.00247 -0.04235 C 0.00221 -0.04166 0.00208 -0.04096 0.00195 -0.04027 C 0.00182 -0.03981 0.00156 -0.03958 0.00156 -0.03934 C 0.0013 -0.03842 0.00117 -0.03703 0.00117 -0.03657 C 0.0013 -0.03564 0.00143 -0.03495 0.00169 -0.03402 C 0.00195 -0.03333 0.00221 -0.03286 0.00247 -0.0324 C 0.0026 -0.03148 0.00273 -0.03055 0.00286 -0.02986 C 0.00299 -0.02939 0.00325 -0.02916 0.00325 -0.02893 C 0.00338 -0.02777 0.00338 -0.02685 0.00351 -0.02569 C 0.00338 -0.02314 0.00338 -0.0206 0.00312 -0.01805 C 0.00286 -0.01643 0.00208 -0.01597 0.00156 -0.01504 C 0.0013 -0.01458 0.00117 -0.01412 0.00091 -0.01389 C 0.00065 -0.01342 0.00026 -0.01319 3.82472E-6 -0.01296 C -0.00039 -0.0125 -0.00052 -0.01227 -0.00079 -0.0118 C -0.00287 -0.00926 0.00039 -0.01342 -0.00222 -0.01018 C -0.00235 -0.00972 -0.00261 -0.00949 -0.00261 -0.00903 C -0.00261 -0.0081 -0.00222 -0.00579 -0.00196 -0.00486 L -0.00183 -0.00394 C -0.0017 -0.00347 -0.0017 -0.00301 -0.00157 -0.00278 L -0.00079 -0.0007 C -0.00065 0.00023 -0.00065 0.00116 -0.00039 0.00208 C -0.00026 0.00278 -0.00013 0.00347 3.82472E-6 0.00416 C 3.82472E-6 0.00463 3.82472E-6 0.00509 0.00013 0.00555 C 0.00026 0.00648 0.00052 0.00764 0.00078 0.00856 C 0.00078 0.00902 0.00091 0.00926 0.00091 0.00972 C 0.0013 0.01273 0.00117 0.01157 0.00156 0.01342 C 0.00143 0.01412 0.00143 0.01481 0.0013 0.01527 C 0.00117 0.0155 0.00091 0.0155 0.00078 0.0155 C 0.00052 0.01574 0.00039 0.01597 0.00013 0.0162 C 3.82472E-6 0.01643 -0.00026 0.01643 -0.00039 0.01666 C -0.00209 0.01782 -0.00039 0.01689 -0.00183 0.01759 C -0.00209 0.01759 -0.00235 0.01759 -0.00261 0.01736 C -0.003 0.01666 -0.00365 0.01412 -0.00391 0.01319 C -0.00404 0.0125 -0.00417 0.01203 -0.00417 0.01134 C -0.00417 0.01041 -0.00404 0.00926 -0.00391 0.00833 C -0.00391 0.0074 -0.00365 0.00578 -0.00313 0.00509 C -0.003 0.00486 -0.00274 0.00463 -0.00261 0.0044 C -0.00209 0.0037 -0.00196 0.00324 -0.00144 0.00278 C -0.00118 0.00254 -0.00092 0.00254 -0.00065 0.00231 C -0.00026 0.00208 0.00052 0.00162 0.00052 0.00185 C 0.00078 0.00139 0.00091 0.00092 0.00117 0.00069 C 0.0013 0.00023 0.0013 -0.00023 0.00156 -0.00046 C 0.00169 -0.0007 0.00195 -0.0007 0.00208 -0.0007 C 0.00221 -0.00116 0.00221 -0.00139 0.00234 -0.00185 C 0.00234 -0.00208 0.0026 -0.00232 0.00273 -0.00278 C 0.00273 -0.00486 0.0026 -0.00509 0.00208 -0.00625 C 0.00052 -0.00532 0.00065 -0.00532 0.00169 -0.00671 C 0.00182 -0.00671 0.00182 -0.00694 0.00195 -0.00694 " pathEditMode="relative" rAng="0" ptsTypes="AAAAAAAAAAAAAAAAAAAAAAAAAAAAAAAAAAAAAAAAAAAAAAAAAAAAAAAAAAAAAAAAAAAAAAAAAAAAAAAAAAAAAAAAAAAAAAAAAAAAAAAAAAAAAAAAAAAAAAAAAAAAAAAAAAAAAAAAAAAAAAAAAAAAAAAAAAAAAAAAAA">
                                      <p:cBhvr>
                                        <p:cTn id="173" dur="9000" fill="hold"/>
                                        <p:tgtEl>
                                          <p:spTgt spid="162"/>
                                        </p:tgtEl>
                                        <p:attrNameLst>
                                          <p:attrName>ppt_x</p:attrName>
                                          <p:attrName>ppt_y</p:attrName>
                                        </p:attrNameLst>
                                      </p:cBhvr>
                                      <p:rCtr x="-951" y="1921"/>
                                    </p:animMotion>
                                  </p:childTnLst>
                                </p:cTn>
                              </p:par>
                              <p:par>
                                <p:cTn id="174" presetID="0" presetClass="path" presetSubtype="0" repeatCount="indefinite" accel="50000" decel="50000" fill="remove" grpId="0" nodeType="withEffect">
                                  <p:stCondLst>
                                    <p:cond delay="500"/>
                                  </p:stCondLst>
                                  <p:endCondLst>
                                    <p:cond evt="onNext" delay="0">
                                      <p:tgtEl>
                                        <p:sldTgt/>
                                      </p:tgtEl>
                                    </p:cond>
                                  </p:endCondLst>
                                  <p:childTnLst>
                                    <p:animMotion origin="layout" path="M 0.00039 0.00069 L 0.00039 0.00092 C -0.00013 1.57834E-6 -0.00079 -0.0007 -0.00118 -0.00162 C -0.00144 -0.00208 -0.00144 -0.00278 -0.00157 -0.00347 C -0.0017 -0.0037 -0.0017 -0.00417 -0.00183 -0.0044 C -0.00196 -0.00509 -0.00209 -0.00556 -0.00222 -0.00625 C -0.00222 -0.00671 -0.00235 -0.00741 -0.00235 -0.00787 C -0.00248 -0.00856 -0.00274 -0.00995 -0.00274 -0.00972 C -0.00274 -0.01227 -0.00274 -0.01458 -0.00261 -0.0169 C -0.00261 -0.01736 -0.00248 -0.01782 -0.00235 -0.01805 C -0.00222 -0.01852 -0.00196 -0.01898 -0.00183 -0.01944 C -0.00157 -0.01967 -0.00144 -0.0199 -0.00118 -0.02014 C -0.00118 -0.02037 -0.00105 -0.02083 -0.00105 -0.02106 C -0.00105 -0.02245 -0.00118 -0.02361 -0.00144 -0.02453 C -0.00157 -0.02523 -0.00183 -0.02546 -0.00196 -0.02592 C -0.00209 -0.02638 -0.00222 -0.02685 -0.00235 -0.02708 C -0.003 -0.02824 -0.00339 -0.02847 -0.00378 -0.03009 L -0.00391 -0.03124 C -0.00391 -0.0331 -0.00391 -0.03518 -0.00378 -0.03703 C -0.00365 -0.03842 -0.00313 -0.03865 -0.00274 -0.03958 C -0.00118 -0.04328 -0.00274 -0.04027 -0.00144 -0.04258 C -0.00131 -0.04305 -0.00118 -0.04328 -0.00118 -0.04374 C -0.00118 -0.04513 -0.0017 -0.04768 -0.00118 -0.04883 C -0.00092 -0.04976 4.55137E-6 -0.05022 4.55137E-6 -0.04999 C 0.00156 -0.05022 0.00312 -0.05022 0.00468 -0.04999 C 0.0052 -0.04999 0.00533 -0.0493 0.00586 -0.04883 C 0.00612 -0.04883 0.00625 -0.0486 0.00651 -0.0486 C 0.0082 -0.04652 0.00599 -0.04906 0.00768 -0.04744 C 0.00781 -0.04744 0.00807 -0.04698 0.0082 -0.04675 C 0.00872 -0.04629 0.00911 -0.04606 0.00963 -0.04536 C 0.01002 -0.0449 0.0108 -0.04328 0.0108 -0.04305 C 0.01067 -0.04258 0.01067 -0.04166 0.01054 -0.04096 C 0.01054 -0.0405 0.01041 -0.04027 0.01015 -0.03981 C 0.00989 -0.03934 0.0095 -0.03888 0.00924 -0.03842 C 0.00898 -0.03819 0.00872 -0.03819 0.00846 -0.03772 C 0.0082 -0.03772 0.00807 -0.03749 0.00781 -0.03703 C 0.00755 -0.0368 0.00729 -0.03657 0.00703 -0.0361 C 0.00664 -0.03541 0.00586 -0.03402 0.00586 -0.03379 C 0.00586 -0.03356 0.0056 -0.03333 0.00573 -0.03286 C 0.00573 -0.03055 0.00546 -0.02777 0.00651 -0.02592 C 0.0069 -0.02523 0.00742 -0.0243 0.00781 -0.02361 C 0.00872 -0.02199 0.0082 -0.02291 0.00963 -0.02106 C 0.01041 -0.02037 0.01002 -0.0206 0.0108 -0.02014 C 0.01093 -0.01967 0.01119 -0.01944 0.01133 -0.01898 C 0.01159 -0.01875 0.01185 -0.01875 0.01198 -0.01828 C 0.01211 -0.01805 0.01224 -0.01759 0.01237 -0.01736 C 0.01263 -0.0169 0.01289 -0.01643 0.01315 -0.01597 C 0.01328 -0.01551 0.01341 -0.01504 0.01354 -0.01458 C 0.01367 -0.01412 0.0138 -0.01389 0.01393 -0.01342 C 0.01393 -0.01296 0.01406 -0.0125 0.01406 -0.01204 C 0.01406 -0.00995 0.01419 -0.00856 0.01328 -0.00718 C 0.01302 -0.00671 0.01263 -0.00648 0.01237 -0.00625 C 0.01211 -0.00556 0.01185 -0.00509 0.01159 -0.0044 C 0.01106 -0.00347 0.01067 -0.00301 0.01002 -0.00208 C 0.00937 0.00139 0.01028 -0.00394 0.00963 0.00046 C 0.0095 0.00116 0.00924 0.00185 0.00924 0.00254 C 0.00898 0.00416 0.00911 0.00347 0.00885 0.00486 C 0.00885 0.00532 0.00911 0.00694 0.00924 0.0074 C 0.00937 0.00764 0.0095 0.0081 0.00963 0.00833 C 0.00976 0.00926 0.01002 0.01041 0.01002 0.01111 C 0.01002 0.01296 0.00989 0.01458 0.00976 0.01643 C 0.00976 0.01666 0.00963 0.01712 0.00937 0.01736 C 0.00924 0.01759 0.00898 0.01782 0.00885 0.01805 C 0.00859 0.01851 0.00833 0.01874 0.00807 0.01921 C 0.00781 0.01967 0.00755 0.02013 0.00729 0.0206 C 0.0069 0.02106 0.00638 0.02152 0.00612 0.02198 C 0.00586 0.02222 0.0056 0.02268 0.00533 0.02291 C 0.00507 0.02314 0.00481 0.02337 0.00468 0.0236 C 0.00442 0.02407 0.00429 0.0243 0.00416 0.02476 C 0.00364 0.02708 0.00416 0.02407 0.00351 0.02754 C 0.00338 0.02777 0.00338 0.02823 0.00325 0.02846 C 0.00286 0.03194 0.00325 0.03217 0.00234 0.03448 C 0.00221 0.03471 0.00195 0.03518 0.00169 0.03541 C 0.00169 0.03587 0.00169 0.0361 0.00156 0.03656 C 0.00117 0.03749 0.00078 0.03772 0.00039 0.03818 C 0.00013 0.03865 -0.00013 0.03888 -0.0004 0.03934 C -0.00092 0.04004 -0.00157 0.04212 -0.00157 0.04235 C -0.00157 0.04328 -0.00157 0.04466 -0.00144 0.04582 C -0.00131 0.04675 -0.00118 0.04744 -0.00105 0.04837 C -0.00092 0.04883 -0.00092 0.04952 -0.00079 0.04999 C -0.00079 0.05045 -0.00066 0.05091 -0.00066 0.05138 C -0.00053 0.05207 -0.00027 0.05346 -0.00027 0.05369 L -0.00066 0.05554 L -0.00079 0.0567 C -0.00013 0.05832 -0.00053 0.05716 -0.00027 0.05971 C 4.55137E-6 0.06156 -0.00013 0.06063 0.00013 0.06225 C 0.00065 0.06526 0.00013 0.06225 0.00052 0.06457 C 0.00052 0.06642 0.00052 0.06804 0.00039 0.06989 C 0.00039 0.07012 0.00026 0.07058 0.00013 0.07082 C 4.55137E-6 0.07151 -0.00027 0.07174 -0.0004 0.0722 C -0.00066 0.07336 -0.00066 0.07359 -0.00105 0.07475 C -0.00118 0.07498 -0.00131 0.07544 -0.00144 0.07568 C -0.00144 0.07614 -0.00144 0.0766 -0.00157 0.07683 C -0.0017 0.07706 -0.00196 0.0773 -0.00222 0.07753 C -0.00222 0.07776 -0.00235 0.07822 -0.00235 0.07845 C -0.00222 0.08285 -0.00209 0.08378 -0.00183 0.08678 C -0.00183 0.08956 -0.00183 0.09211 -0.00196 0.09488 C -0.00209 0.09928 -0.00248 0.09604 -0.00196 0.10206 C -0.00183 0.10322 -0.00131 0.1046 -0.00105 0.10553 C -0.00092 0.10599 -0.00079 0.10646 -0.00066 0.10692 C -0.00053 0.10738 -0.0004 0.10784 -0.0004 0.10831 C -0.0004 0.1097 -0.00053 0.11085 -0.00105 0.11178 C -0.00118 0.11224 -0.00144 0.1127 -0.00183 0.11294 C -0.00222 0.11317 -0.003 0.11363 -0.003 0.11386 C -0.00313 0.11317 -0.00326 0.1127 -0.00339 0.11224 C -0.00391 0.11039 -0.00404 0.11132 -0.00456 0.10831 C -0.00495 0.10599 -0.00443 0.109 -0.00495 0.10599 C -0.00495 0.10553 -0.00508 0.1053 -0.00508 0.10484 C -0.00521 0.10437 -0.00521 0.10391 -0.00534 0.10345 C -0.00534 0.10322 -0.00547 0.10275 -0.00547 0.10252 C -0.00599 0.09951 -0.00547 0.10252 -0.00586 0.09998 C -0.00586 0.09928 -0.00586 0.09836 -0.00573 0.09766 C -0.0056 0.0972 -0.00534 0.09697 -0.00508 0.0965 C -0.00469 0.09558 -0.00469 0.09488 -0.00456 0.09373 C -0.00456 0.09002 -0.00469 0.08632 -0.00469 0.08262 C -0.00482 0.08192 -0.00495 0.07892 -0.00508 0.07776 C -0.00534 0.07591 -0.00534 0.07637 -0.00613 0.07429 L -0.00652 0.07336 L -0.00691 0.0722 C -0.00743 0.06781 -0.00678 0.07267 -0.00743 0.06943 C -0.00821 0.06642 -0.00704 0.06966 -0.00808 0.06711 C -0.00808 0.06665 -0.00821 0.06642 -0.00821 0.06596 C -0.00834 0.06549 -0.00834 0.0648 -0.00847 0.06434 C -0.00847 0.06387 -0.0086 0.06341 -0.0086 0.06295 C -0.0086 0.05994 -0.00873 0.05716 -0.00847 0.05415 C -0.00847 0.05369 -0.00808 0.05323 -0.00782 0.05276 C -0.00756 0.05207 -0.00743 0.05138 -0.00704 0.05068 C -0.00691 0.05045 -0.00665 0.04999 -0.00652 0.04976 C -0.00626 0.04906 -0.00586 0.0479 -0.00573 0.04721 C -0.0056 0.04698 -0.0056 0.04652 -0.00547 0.04628 C -0.0056 0.04397 -0.0056 0.04166 -0.00573 0.03934 C -0.00573 0.03842 -0.00586 0.03772 -0.00586 0.0368 C -0.00586 0.03471 -0.00586 0.03263 -0.00573 0.03055 C -0.00573 0.03008 -0.0056 0.02962 -0.00547 0.02916 C -0.00521 0.02823 -0.00469 0.02731 -0.0043 0.02638 C -0.00404 0.02569 -0.00391 0.02476 -0.00352 0.0243 C -0.00313 0.02384 -0.00248 0.02314 -0.00222 0.02268 C 4.55137E-6 0.01921 -0.00196 0.02175 0.00013 0.01921 L 0.0013 0.01782 C 0.00156 0.01759 0.00169 0.01759 0.00195 0.01736 C 0.00364 0.01643 0.00195 0.01759 0.00325 0.01666 C 0.00351 0.01643 0.00364 0.0162 0.0039 0.01597 C 0.00416 0.01574 0.00586 0.01527 0.00612 0.01527 C 0.00625 0.01527 0.00651 0.01504 0.00664 0.01504 C 0.00872 0.01435 0.01263 0.01435 0.01393 0.01435 C 0.01432 0.01388 0.01484 0.01365 0.0151 0.01296 L 0.01588 0.01088 C 0.01588 0.01111 0.01614 0.01157 0.01601 0.0118 C 0.01575 0.02384 0.01627 0.01643 0.01523 0.02083 C 0.0151 0.02152 0.01497 0.02222 0.01484 0.02291 L 0.01432 0.02615 C 0.01419 0.02638 0.01419 0.02684 0.01406 0.02708 L 0.01367 0.02823 C 0.01367 0.0287 0.01341 0.03008 0.01328 0.03055 C 0.01328 0.03101 0.01302 0.03124 0.01289 0.0317 C 0.01276 0.0324 0.01276 0.03309 0.0125 0.03379 C 0.01237 0.03425 0.01224 0.03471 0.01211 0.03518 C 0.01146 0.03818 0.01198 0.0361 0.01159 0.03888 C 0.01146 0.03957 0.01146 0.0405 0.01119 0.04096 C 0.01067 0.04258 0.01093 0.04166 0.01041 0.04351 C 0.00989 0.0479 0.01002 0.04605 0.01041 0.05392 C 0.01041 0.05415 0.01054 0.05462 0.01054 0.05485 C 0.01067 0.05554 0.01067 0.056 0.0108 0.0567 C 0.0108 0.05716 0.01106 0.05762 0.01119 0.05809 C 0.01119 0.05832 0.01133 0.05878 0.01133 0.05901 C 0.01146 0.05948 0.01159 0.05994 0.01172 0.0604 C 0.01185 0.06086 0.01185 0.0611 0.01198 0.06156 C 0.01211 0.06179 0.01224 0.06225 0.01237 0.06248 C 0.0125 0.06318 0.01263 0.06364 0.01276 0.06434 C 0.01289 0.06457 0.01302 0.06503 0.01315 0.06526 C 0.01393 0.06781 0.01302 0.06549 0.01393 0.0685 C 0.01406 0.06896 0.01432 0.06966 0.01445 0.07012 C 0.01458 0.07105 0.01484 0.07313 0.01484 0.07406 C 0.01497 0.07591 0.01497 0.07799 0.0151 0.07984 C 0.01497 0.08216 0.0151 0.08447 0.01484 0.08678 C 0.01484 0.08771 0.01458 0.08817 0.01445 0.08887 L 0.01406 0.09095 C 0.01406 0.09141 0.01393 0.09164 0.01393 0.09211 C 0.01354 0.09674 0.01367 0.09488 0.01328 0.09766 C 0.01341 0.1009 0.01341 0.10437 0.01354 0.10761 C 0.01354 0.10877 0.01367 0.1097 0.01393 0.11039 L 0.01432 0.11155 L 0.01471 0.11363 C 0.01471 0.11386 0.01484 0.11432 0.01484 0.11456 L 0.0151 0.11594 C 0.01497 0.11664 0.01471 0.11849 0.01432 0.11918 C 0.01419 0.11942 0.01393 0.11942 0.01367 0.11965 L 0.01211 0.11918 C 0.01185 0.11872 0.01198 0.11756 0.01198 0.11664 C 0.01185 0.11548 0.01185 0.11432 0.01172 0.11317 C 0.01172 0.11039 0.01172 0.10761 0.01159 0.10484 C 0.01159 0.1046 0.01119 0.10206 0.01093 0.10113 C 0.0108 0.10067 0.01067 0.10021 0.01054 0.09974 C 0.01015 0.09303 0.01067 0.10136 0.01015 0.0935 C 0.01015 0.09257 0.01002 0.09164 0.01002 0.09072 C 0.01002 0.08933 0.01015 0.08794 0.01015 0.08655 C 0.01028 0.08609 0.01028 0.08563 0.01041 0.08516 C 0.0108 0.08077 0.01028 0.08331 0.0108 0.081 C 0.01067 0.07892 0.01067 0.07706 0.01054 0.07498 C 0.01054 0.07475 0.01041 0.07429 0.01041 0.07406 C 0.01028 0.07336 0.01015 0.0729 0.01002 0.0722 C 0.00989 0.07197 0.00989 0.07151 0.00976 0.07128 C 0.00963 0.07058 0.00937 0.07012 0.00924 0.06943 C 0.00911 0.06896 0.00911 0.0685 0.00898 0.06804 C 0.00898 0.06734 0.00885 0.06665 0.00885 0.06596 C 0.00872 0.06549 0.00872 0.0648 0.00859 0.06434 C 0.00859 0.06318 0.00846 0.06202 0.00846 0.06086 C 0.00833 0.0604 0.00833 0.06017 0.0082 0.05971 C 0.0082 0.05924 0.00807 0.05878 0.00807 0.05832 C 0.00794 0.05809 0.00794 0.05762 0.00781 0.05739 C 0.00781 0.05693 0.00768 0.05647 0.00768 0.056 C 0.00768 0.05624 0.00716 0.05346 0.00703 0.05276 L 0.0069 0.05184 C 0.0069 0.04976 0.0069 0.04767 0.00703 0.04559 C 0.00703 0.04513 0.00729 0.04466 0.00742 0.0442 C 0.00768 0.04351 0.0082 0.04212 0.0082 0.04235 L 0.00859 0.04004 C 0.00872 0.03957 0.00872 0.03934 0.00885 0.03888 C 0.00885 0.03842 0.00898 0.03795 0.00898 0.03749 C 0.00911 0.0368 0.00937 0.0361 0.00937 0.03541 C 0.00963 0.0324 0.0095 0.03402 0.00976 0.03055 C 0.00976 0.02939 0.00976 0.028 0.00963 0.02684 C 0.0095 0.02638 0.00924 0.02615 0.00924 0.02569 C 0.00898 0.02499 0.00898 0.0243 0.00885 0.0236 L 0.00846 0.02152 C 0.00833 0.02129 0.00833 0.02083 0.0082 0.0206 C 0.0082 0.02013 0.00794 0.01851 0.00781 0.01805 C 0.00768 0.01782 0.00755 0.01736 0.00742 0.01712 C 0.00729 0.01666 0.00729 0.01643 0.00729 0.01597 C 0.0069 0.01481 0.00677 0.01504 0.00625 0.01388 C 0.00612 0.01365 0.00612 0.01319 0.00586 0.01296 C 0.00573 0.01273 0.00546 0.01273 0.00533 0.0125 C 0.00507 0.0125 0.00481 0.01226 0.00455 0.01226 C 0.00429 0.01203 0.00416 0.0118 0.0039 0.0118 C 0.00286 0.01157 0.00195 0.01157 0.00091 0.01157 C 0.00065 0.01134 0.00039 0.01134 0.00013 0.01111 C -0.00027 0.01111 -0.00079 0.01088 -0.00118 0.01088 C -0.00157 0.01064 -0.00235 0.01018 -0.00235 0.01041 C -0.00378 0.00856 -0.00339 0.00949 -0.00378 0.0074 C -0.00365 0.00671 -0.00365 0.00625 -0.00352 0.00555 C -0.00339 0.00486 -0.00287 0.00393 -0.00261 0.00347 C -0.00287 0.00509 -0.00248 0.00486 -0.00313 0.00486 " pathEditMode="relative" rAng="0" ptsTypes="AAAAAAAAAAAAAAAAAAAAAAAAAAAAAAAAAAAAAAAAAAAAAAAAAAAAAAAAAAAAAAAAAAAAAAAAAAAAAAAAAAAAAAAAAAAAAAAAAAAAAAAAAAAAAAAAAAAAAAAAAAAAAAAAAAAAAAAAAAAAAAAAAAAAAAAAAAAAAAAAAAAAAAAAAAAAAAAAAAAAAAAAAAAAAAAAAAAAAAAAAAAAAAAAAAAAAAAAAAAAAAAAAAAAAAAAAAAAAAAAAA">
                                      <p:cBhvr>
                                        <p:cTn id="175" dur="9000" fill="hold"/>
                                        <p:tgtEl>
                                          <p:spTgt spid="163"/>
                                        </p:tgtEl>
                                        <p:attrNameLst>
                                          <p:attrName>ppt_x</p:attrName>
                                          <p:attrName>ppt_y</p:attrName>
                                        </p:attrNameLst>
                                      </p:cBhvr>
                                      <p:rCtr x="326" y="3402"/>
                                    </p:animMotion>
                                  </p:childTnLst>
                                </p:cTn>
                              </p:par>
                            </p:childTnLst>
                          </p:cTn>
                        </p:par>
                      </p:childTnLst>
                    </p:cTn>
                  </p:par>
                  <p:par>
                    <p:cTn id="176" fill="hold">
                      <p:stCondLst>
                        <p:cond delay="indefinite"/>
                      </p:stCondLst>
                      <p:childTnLst>
                        <p:par>
                          <p:cTn id="177" fill="hold">
                            <p:stCondLst>
                              <p:cond delay="0"/>
                            </p:stCondLst>
                            <p:childTnLst>
                              <p:par>
                                <p:cTn id="178" presetID="14" presetClass="entr" presetSubtype="10" fill="hold" grpId="0" nodeType="clickEffect">
                                  <p:stCondLst>
                                    <p:cond delay="0"/>
                                  </p:stCondLst>
                                  <p:childTnLst>
                                    <p:set>
                                      <p:cBhvr>
                                        <p:cTn id="179" dur="1" fill="hold">
                                          <p:stCondLst>
                                            <p:cond delay="0"/>
                                          </p:stCondLst>
                                        </p:cTn>
                                        <p:tgtEl>
                                          <p:spTgt spid="172"/>
                                        </p:tgtEl>
                                        <p:attrNameLst>
                                          <p:attrName>style.visibility</p:attrName>
                                        </p:attrNameLst>
                                      </p:cBhvr>
                                      <p:to>
                                        <p:strVal val="visible"/>
                                      </p:to>
                                    </p:set>
                                    <p:animEffect transition="in" filter="randombar(horizontal)">
                                      <p:cBhvr>
                                        <p:cTn id="180" dur="500"/>
                                        <p:tgtEl>
                                          <p:spTgt spid="172"/>
                                        </p:tgtEl>
                                      </p:cBhvr>
                                    </p:animEffect>
                                  </p:childTnLst>
                                </p:cTn>
                              </p:par>
                              <p:par>
                                <p:cTn id="181" presetID="14" presetClass="entr" presetSubtype="10" fill="hold" grpId="0" nodeType="withEffect">
                                  <p:stCondLst>
                                    <p:cond delay="0"/>
                                  </p:stCondLst>
                                  <p:childTnLst>
                                    <p:set>
                                      <p:cBhvr>
                                        <p:cTn id="182" dur="1" fill="hold">
                                          <p:stCondLst>
                                            <p:cond delay="0"/>
                                          </p:stCondLst>
                                        </p:cTn>
                                        <p:tgtEl>
                                          <p:spTgt spid="205"/>
                                        </p:tgtEl>
                                        <p:attrNameLst>
                                          <p:attrName>style.visibility</p:attrName>
                                        </p:attrNameLst>
                                      </p:cBhvr>
                                      <p:to>
                                        <p:strVal val="visible"/>
                                      </p:to>
                                    </p:set>
                                    <p:animEffect transition="in" filter="randombar(horizontal)">
                                      <p:cBhvr>
                                        <p:cTn id="183"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0" grpId="0" animBg="1"/>
      <p:bldP spid="48" grpId="0" animBg="1"/>
      <p:bldP spid="64" grpId="0" animBg="1"/>
      <p:bldP spid="65" grpId="0" animBg="1"/>
      <p:bldP spid="66" grpId="0" animBg="1"/>
      <p:bldP spid="67" grpId="0" animBg="1"/>
      <p:bldP spid="124" grpId="0" animBg="1"/>
      <p:bldP spid="126" grpId="0"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72" grpId="0" animBg="1"/>
      <p:bldP spid="201" grpId="0" animBg="1"/>
      <p:bldP spid="202" grpId="0" animBg="1"/>
      <p:bldP spid="203" grpId="0" animBg="1"/>
      <p:bldP spid="204" grpId="0" animBg="1"/>
      <p:bldP spid="20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358902" y="1485578"/>
            <a:ext cx="8149981" cy="1584176"/>
          </a:xfrm>
        </p:spPr>
        <p:txBody>
          <a:bodyPr/>
          <a:lstStyle/>
          <a:p>
            <a:pPr marL="342900" indent="-342900">
              <a:buFont typeface="Arial" panose="020B0604020202020204" pitchFamily="34" charset="0"/>
              <a:buChar char="•"/>
            </a:pPr>
            <a:r>
              <a:rPr lang="en-US" sz="1800" dirty="0"/>
              <a:t>Just like working surface matting, floor matting needs to be connected to ground. This ensures that any charges on the operator are dissipated through their heel </a:t>
            </a:r>
            <a:r>
              <a:rPr lang="en-US" sz="1800" dirty="0" smtClean="0"/>
              <a:t>   grounders </a:t>
            </a:r>
            <a:r>
              <a:rPr lang="en-US" sz="1800" dirty="0"/>
              <a:t>and the floor matting to ground. A floor mat grounding cord is used to </a:t>
            </a:r>
            <a:r>
              <a:rPr lang="en-US" sz="1800" dirty="0" smtClean="0"/>
              <a:t> link </a:t>
            </a:r>
            <a:r>
              <a:rPr lang="en-US" sz="1800" dirty="0"/>
              <a:t>the floor mat to </a:t>
            </a:r>
            <a:r>
              <a:rPr lang="en-US" sz="1800" dirty="0" smtClean="0"/>
              <a:t>ground, alternatively</a:t>
            </a:r>
            <a:r>
              <a:rPr lang="en-US" sz="1800" dirty="0"/>
              <a:t>, matting can be earthed via a strip of </a:t>
            </a:r>
            <a:r>
              <a:rPr lang="en-US" sz="1800" dirty="0" smtClean="0"/>
              <a:t>    copper </a:t>
            </a:r>
            <a:r>
              <a:rPr lang="en-US" sz="1800" dirty="0"/>
              <a:t>foil.</a:t>
            </a:r>
          </a:p>
          <a:p>
            <a:endParaRPr lang="en-US" dirty="0"/>
          </a:p>
        </p:txBody>
      </p:sp>
      <p:sp>
        <p:nvSpPr>
          <p:cNvPr id="3" name="Title 2"/>
          <p:cNvSpPr>
            <a:spLocks noGrp="1"/>
          </p:cNvSpPr>
          <p:nvPr>
            <p:ph type="title"/>
          </p:nvPr>
        </p:nvSpPr>
        <p:spPr>
          <a:xfrm>
            <a:off x="190551" y="189434"/>
            <a:ext cx="10494011" cy="798753"/>
          </a:xfrm>
        </p:spPr>
        <p:txBody>
          <a:bodyPr>
            <a:normAutofit fontScale="90000"/>
          </a:bodyPr>
          <a:lstStyle/>
          <a:p>
            <a:r>
              <a:rPr lang="en-US" dirty="0" smtClean="0"/>
              <a:t>ESD Resistant Work Station: Floor mat grounding cord</a:t>
            </a:r>
            <a:endParaRPr lang="en-US" dirty="0"/>
          </a:p>
        </p:txBody>
      </p:sp>
      <p:grpSp>
        <p:nvGrpSpPr>
          <p:cNvPr id="214" name="Group 213"/>
          <p:cNvGrpSpPr/>
          <p:nvPr/>
        </p:nvGrpSpPr>
        <p:grpSpPr>
          <a:xfrm>
            <a:off x="7031310" y="2925738"/>
            <a:ext cx="5080687" cy="3838379"/>
            <a:chOff x="6311230" y="2781722"/>
            <a:chExt cx="5080687" cy="3838379"/>
          </a:xfrm>
        </p:grpSpPr>
        <p:sp>
          <p:nvSpPr>
            <p:cNvPr id="5" name="Google Shape;762;p18"/>
            <p:cNvSpPr/>
            <p:nvPr/>
          </p:nvSpPr>
          <p:spPr>
            <a:xfrm>
              <a:off x="8355771" y="5386720"/>
              <a:ext cx="69470" cy="40210"/>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65;p18"/>
            <p:cNvSpPr/>
            <p:nvPr/>
          </p:nvSpPr>
          <p:spPr>
            <a:xfrm>
              <a:off x="8366334" y="4036432"/>
              <a:ext cx="47592" cy="1378716"/>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65;p18"/>
            <p:cNvSpPr/>
            <p:nvPr/>
          </p:nvSpPr>
          <p:spPr>
            <a:xfrm>
              <a:off x="9461803" y="3375378"/>
              <a:ext cx="47592" cy="1378716"/>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63;p18"/>
            <p:cNvSpPr/>
            <p:nvPr/>
          </p:nvSpPr>
          <p:spPr>
            <a:xfrm>
              <a:off x="8998957" y="5766848"/>
              <a:ext cx="69470" cy="40210"/>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66;p18"/>
            <p:cNvSpPr/>
            <p:nvPr/>
          </p:nvSpPr>
          <p:spPr>
            <a:xfrm>
              <a:off x="9012622" y="4997669"/>
              <a:ext cx="42206" cy="799520"/>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67;p18"/>
            <p:cNvSpPr/>
            <p:nvPr/>
          </p:nvSpPr>
          <p:spPr>
            <a:xfrm>
              <a:off x="10140158" y="4452074"/>
              <a:ext cx="42206" cy="654469"/>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68;p18"/>
            <p:cNvSpPr/>
            <p:nvPr/>
          </p:nvSpPr>
          <p:spPr>
            <a:xfrm>
              <a:off x="8318396" y="4736982"/>
              <a:ext cx="715296" cy="462276"/>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70;p18"/>
            <p:cNvSpPr/>
            <p:nvPr/>
          </p:nvSpPr>
          <p:spPr>
            <a:xfrm>
              <a:off x="9033692" y="4453017"/>
              <a:ext cx="1206161" cy="74624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Rectangle 12"/>
            <p:cNvSpPr/>
            <p:nvPr/>
          </p:nvSpPr>
          <p:spPr>
            <a:xfrm>
              <a:off x="8546697" y="4363543"/>
              <a:ext cx="1703120" cy="653222"/>
            </a:xfrm>
            <a:prstGeom prst="rect">
              <a:avLst/>
            </a:prstGeom>
            <a:solidFill>
              <a:srgbClr val="D6D8E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8232000" y="4165525"/>
              <a:ext cx="486606"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15" name="Google Shape;765;p18"/>
            <p:cNvSpPr/>
            <p:nvPr/>
          </p:nvSpPr>
          <p:spPr>
            <a:xfrm>
              <a:off x="9764619" y="3557998"/>
              <a:ext cx="47592" cy="689358"/>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6" name="Straight Connector 15"/>
            <p:cNvCxnSpPr/>
            <p:nvPr/>
          </p:nvCxnSpPr>
          <p:spPr>
            <a:xfrm>
              <a:off x="8747703" y="5106543"/>
              <a:ext cx="166257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571436" y="4391845"/>
              <a:ext cx="1669734" cy="610631"/>
            </a:xfrm>
            <a:prstGeom prst="rect">
              <a:avLst/>
            </a:prstGeom>
            <a:solidFill>
              <a:schemeClr val="tx1">
                <a:lumMod val="75000"/>
                <a:lumOff val="2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592868" y="4435460"/>
              <a:ext cx="1622019" cy="527156"/>
            </a:xfrm>
            <a:prstGeom prst="rect">
              <a:avLst/>
            </a:prstGeom>
            <a:solidFill>
              <a:schemeClr val="accent3">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8279838" y="5277795"/>
              <a:ext cx="892111"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835316" y="4648643"/>
              <a:ext cx="567707" cy="405505"/>
            </a:xfrm>
            <a:prstGeom prst="rect">
              <a:avLst/>
            </a:prstGeom>
            <a:solidFill>
              <a:srgbClr val="A6A9B8"/>
            </a:solidFill>
            <a:ln>
              <a:noFill/>
            </a:ln>
            <a:scene3d>
              <a:camera prst="isometricTopUp"/>
              <a:lightRig rig="threePt" dir="t"/>
            </a:scene3d>
            <a:sp3d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463599" y="4289425"/>
              <a:ext cx="567707" cy="405505"/>
            </a:xfrm>
            <a:prstGeom prst="rect">
              <a:avLst/>
            </a:prstGeom>
            <a:solidFill>
              <a:srgbClr val="A6A9B8"/>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9342227" y="4102522"/>
              <a:ext cx="486606"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3" name="Google Shape;765;p18"/>
            <p:cNvSpPr/>
            <p:nvPr/>
          </p:nvSpPr>
          <p:spPr>
            <a:xfrm rot="16200000">
              <a:off x="9326581" y="3968281"/>
              <a:ext cx="47592" cy="567707"/>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765;p18"/>
            <p:cNvSpPr/>
            <p:nvPr/>
          </p:nvSpPr>
          <p:spPr>
            <a:xfrm rot="16200000">
              <a:off x="9412278" y="4016497"/>
              <a:ext cx="47592" cy="567707"/>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65;p18"/>
            <p:cNvSpPr/>
            <p:nvPr/>
          </p:nvSpPr>
          <p:spPr>
            <a:xfrm rot="16200000">
              <a:off x="9240230" y="3915397"/>
              <a:ext cx="47592" cy="567707"/>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26" name="Straight Connector 25"/>
            <p:cNvCxnSpPr/>
            <p:nvPr/>
          </p:nvCxnSpPr>
          <p:spPr>
            <a:xfrm>
              <a:off x="8797695" y="4383017"/>
              <a:ext cx="486606"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7" name="Google Shape;765;p18"/>
            <p:cNvSpPr/>
            <p:nvPr/>
          </p:nvSpPr>
          <p:spPr>
            <a:xfrm rot="16200000">
              <a:off x="8802326" y="4250347"/>
              <a:ext cx="47592" cy="608257"/>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65;p18"/>
            <p:cNvSpPr/>
            <p:nvPr/>
          </p:nvSpPr>
          <p:spPr>
            <a:xfrm rot="16200000">
              <a:off x="8888004" y="4281319"/>
              <a:ext cx="47592" cy="648808"/>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65;p18"/>
            <p:cNvSpPr/>
            <p:nvPr/>
          </p:nvSpPr>
          <p:spPr>
            <a:xfrm rot="16200000">
              <a:off x="8711793" y="4195630"/>
              <a:ext cx="47592" cy="608257"/>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0" name="Straight Connector 29"/>
            <p:cNvCxnSpPr/>
            <p:nvPr/>
          </p:nvCxnSpPr>
          <p:spPr>
            <a:xfrm>
              <a:off x="8232000" y="4668859"/>
              <a:ext cx="486606"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014932" y="3951121"/>
              <a:ext cx="567707" cy="405505"/>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012999" y="3913182"/>
              <a:ext cx="567707" cy="405505"/>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493957" y="4246971"/>
              <a:ext cx="567707" cy="405505"/>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p:cNvSpPr/>
            <p:nvPr/>
          </p:nvSpPr>
          <p:spPr>
            <a:xfrm>
              <a:off x="8968751" y="4809390"/>
              <a:ext cx="97321" cy="121651"/>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p:cNvSpPr/>
            <p:nvPr/>
          </p:nvSpPr>
          <p:spPr>
            <a:xfrm>
              <a:off x="9082966" y="4748999"/>
              <a:ext cx="97321" cy="121651"/>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p:cNvSpPr/>
            <p:nvPr/>
          </p:nvSpPr>
          <p:spPr>
            <a:xfrm>
              <a:off x="9188623" y="4698182"/>
              <a:ext cx="97321" cy="121651"/>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be 36"/>
            <p:cNvSpPr/>
            <p:nvPr/>
          </p:nvSpPr>
          <p:spPr>
            <a:xfrm>
              <a:off x="9606044" y="4455209"/>
              <a:ext cx="97321" cy="121651"/>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9720259" y="4394818"/>
              <a:ext cx="97321" cy="121651"/>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p:cNvSpPr/>
            <p:nvPr/>
          </p:nvSpPr>
          <p:spPr>
            <a:xfrm>
              <a:off x="9825915" y="4344001"/>
              <a:ext cx="97321" cy="121651"/>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211771" y="5185809"/>
              <a:ext cx="1703120" cy="1054312"/>
            </a:xfrm>
            <a:prstGeom prst="rect">
              <a:avLst/>
            </a:prstGeom>
            <a:pattFill prst="lgConfetti">
              <a:fgClr>
                <a:schemeClr val="tx1">
                  <a:lumMod val="65000"/>
                  <a:lumOff val="35000"/>
                </a:schemeClr>
              </a:fgClr>
              <a:bgClr>
                <a:schemeClr val="tx1">
                  <a:lumMod val="85000"/>
                  <a:lumOff val="15000"/>
                </a:schemeClr>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Feather Spiral Metal - Free vector graphic on Pixabay"/>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310394" flipV="1">
              <a:off x="9085676" y="5411248"/>
              <a:ext cx="40550" cy="452388"/>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sp>
          <p:nvSpPr>
            <p:cNvPr id="42" name="Oval 41"/>
            <p:cNvSpPr/>
            <p:nvPr/>
          </p:nvSpPr>
          <p:spPr>
            <a:xfrm>
              <a:off x="8695757" y="4887217"/>
              <a:ext cx="24330" cy="24330"/>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cxnSp>
          <p:nvCxnSpPr>
            <p:cNvPr id="43" name="Straight Connector 42"/>
            <p:cNvCxnSpPr/>
            <p:nvPr/>
          </p:nvCxnSpPr>
          <p:spPr>
            <a:xfrm>
              <a:off x="7536579" y="3513262"/>
              <a:ext cx="2351928" cy="0"/>
            </a:xfrm>
            <a:prstGeom prst="line">
              <a:avLst/>
            </a:prstGeom>
            <a:ln w="254000">
              <a:solidFill>
                <a:schemeClr val="tx1">
                  <a:lumMod val="50000"/>
                  <a:lumOff val="50000"/>
                </a:schemeClr>
              </a:solidFill>
            </a:ln>
            <a:scene3d>
              <a:camera prst="isometricRightUp"/>
              <a:lightRig rig="threePt" dir="t"/>
            </a:scene3d>
            <a:sp3d>
              <a:bevelT w="0" h="234950"/>
            </a:sp3d>
          </p:spPr>
          <p:style>
            <a:lnRef idx="1">
              <a:schemeClr val="accent1"/>
            </a:lnRef>
            <a:fillRef idx="0">
              <a:schemeClr val="accent1"/>
            </a:fillRef>
            <a:effectRef idx="0">
              <a:schemeClr val="accent1"/>
            </a:effectRef>
            <a:fontRef idx="minor">
              <a:schemeClr val="tx1"/>
            </a:fontRef>
          </p:style>
        </p:cxnSp>
        <p:pic>
          <p:nvPicPr>
            <p:cNvPr id="44" name="Picture 2" descr="Feather Spiral Metal - Free vector graphic on Pixabay"/>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096695" flipV="1">
              <a:off x="8268217" y="3854585"/>
              <a:ext cx="40550" cy="316582"/>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p:cNvSpPr/>
            <p:nvPr/>
          </p:nvSpPr>
          <p:spPr>
            <a:xfrm>
              <a:off x="9028326" y="5075291"/>
              <a:ext cx="24330" cy="24330"/>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6" name="Oval 45"/>
            <p:cNvSpPr/>
            <p:nvPr/>
          </p:nvSpPr>
          <p:spPr>
            <a:xfrm>
              <a:off x="9801585" y="4258274"/>
              <a:ext cx="24330" cy="24330"/>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7" name="Oval 46"/>
            <p:cNvSpPr/>
            <p:nvPr/>
          </p:nvSpPr>
          <p:spPr>
            <a:xfrm>
              <a:off x="9007872" y="5443468"/>
              <a:ext cx="24330" cy="24330"/>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8" name="Oval 47"/>
            <p:cNvSpPr/>
            <p:nvPr/>
          </p:nvSpPr>
          <p:spPr>
            <a:xfrm>
              <a:off x="9187377" y="5814474"/>
              <a:ext cx="24330" cy="24330"/>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9" name="Oval 48"/>
            <p:cNvSpPr/>
            <p:nvPr/>
          </p:nvSpPr>
          <p:spPr>
            <a:xfrm>
              <a:off x="8374258" y="4098942"/>
              <a:ext cx="24330" cy="24330"/>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50" name="Rounded Rectangle 49"/>
            <p:cNvSpPr/>
            <p:nvPr/>
          </p:nvSpPr>
          <p:spPr>
            <a:xfrm>
              <a:off x="8123098" y="3781709"/>
              <a:ext cx="97321" cy="145982"/>
            </a:xfrm>
            <a:prstGeom prst="roundRect">
              <a:avLst/>
            </a:prstGeom>
            <a:solidFill>
              <a:schemeClr val="bg1"/>
            </a:solidFill>
            <a:ln>
              <a:noFill/>
            </a:ln>
            <a:scene3d>
              <a:camera prst="isometricRightUp"/>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27432" rIns="0" bIns="0" rtlCol="0" anchor="t"/>
            <a:lstStyle/>
            <a:p>
              <a:pPr algn="ctr"/>
              <a:r>
                <a:rPr lang="en-US" sz="300" b="1" dirty="0" smtClean="0">
                  <a:solidFill>
                    <a:schemeClr val="tx1"/>
                  </a:solidFill>
                  <a:latin typeface="Bauhaus 93" panose="04030905020B02020C02" pitchFamily="82" charset="0"/>
                </a:rPr>
                <a:t>I   I</a:t>
              </a:r>
            </a:p>
            <a:p>
              <a:pPr algn="ctr"/>
              <a:r>
                <a:rPr lang="en-US" sz="500" b="1" dirty="0" smtClean="0">
                  <a:solidFill>
                    <a:schemeClr val="tx1"/>
                  </a:solidFill>
                  <a:latin typeface="Bauhaus 93" panose="04030905020B02020C02" pitchFamily="82" charset="0"/>
                </a:rPr>
                <a:t>•</a:t>
              </a:r>
              <a:endParaRPr lang="en-US" sz="500" b="1" dirty="0">
                <a:solidFill>
                  <a:schemeClr val="tx1"/>
                </a:solidFill>
                <a:latin typeface="Bauhaus 93" panose="04030905020B02020C02" pitchFamily="82" charset="0"/>
              </a:endParaRPr>
            </a:p>
          </p:txBody>
        </p:sp>
        <p:pic>
          <p:nvPicPr>
            <p:cNvPr id="51" name="Picture 2" descr="Feather Spiral Metal - Free vector graphic on Pixabay"/>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41446" flipV="1">
              <a:off x="9435760" y="3114017"/>
              <a:ext cx="40550" cy="316582"/>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p:nvPr/>
          </p:nvCxnSpPr>
          <p:spPr>
            <a:xfrm>
              <a:off x="9393095" y="3504313"/>
              <a:ext cx="486606"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10407875" y="4270655"/>
              <a:ext cx="131759" cy="405867"/>
              <a:chOff x="8427715" y="2953075"/>
              <a:chExt cx="148556" cy="457608"/>
            </a:xfrm>
          </p:grpSpPr>
          <p:sp>
            <p:nvSpPr>
              <p:cNvPr id="54" name="Google Shape;794;p18"/>
              <p:cNvSpPr/>
              <p:nvPr/>
            </p:nvSpPr>
            <p:spPr>
              <a:xfrm>
                <a:off x="8427715" y="3086411"/>
                <a:ext cx="148556" cy="324272"/>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95;p18"/>
              <p:cNvSpPr/>
              <p:nvPr/>
            </p:nvSpPr>
            <p:spPr>
              <a:xfrm>
                <a:off x="8448587" y="2953075"/>
                <a:ext cx="106863" cy="20595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 name="Google Shape;796;p18"/>
            <p:cNvSpPr/>
            <p:nvPr/>
          </p:nvSpPr>
          <p:spPr>
            <a:xfrm>
              <a:off x="10107996" y="5535367"/>
              <a:ext cx="204338" cy="115251"/>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97;p18"/>
            <p:cNvSpPr/>
            <p:nvPr/>
          </p:nvSpPr>
          <p:spPr>
            <a:xfrm>
              <a:off x="10108054" y="5554522"/>
              <a:ext cx="200933" cy="96165"/>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798;p18"/>
            <p:cNvSpPr/>
            <p:nvPr/>
          </p:nvSpPr>
          <p:spPr>
            <a:xfrm>
              <a:off x="10257773" y="5468106"/>
              <a:ext cx="204086" cy="115263"/>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799;p18"/>
            <p:cNvSpPr/>
            <p:nvPr/>
          </p:nvSpPr>
          <p:spPr>
            <a:xfrm>
              <a:off x="10257495" y="5487259"/>
              <a:ext cx="200933" cy="96110"/>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800;p18"/>
            <p:cNvSpPr/>
            <p:nvPr/>
          </p:nvSpPr>
          <p:spPr>
            <a:xfrm>
              <a:off x="10162845" y="4722060"/>
              <a:ext cx="298908" cy="845432"/>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801;p18"/>
            <p:cNvSpPr/>
            <p:nvPr/>
          </p:nvSpPr>
          <p:spPr>
            <a:xfrm>
              <a:off x="10206726" y="4028148"/>
              <a:ext cx="216706" cy="348270"/>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802;p18"/>
            <p:cNvSpPr/>
            <p:nvPr/>
          </p:nvSpPr>
          <p:spPr>
            <a:xfrm>
              <a:off x="10160645" y="4274798"/>
              <a:ext cx="333645" cy="55360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805;p18"/>
            <p:cNvSpPr/>
            <p:nvPr/>
          </p:nvSpPr>
          <p:spPr>
            <a:xfrm>
              <a:off x="10206193" y="4012875"/>
              <a:ext cx="210347" cy="232557"/>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Arc 63"/>
            <p:cNvSpPr/>
            <p:nvPr/>
          </p:nvSpPr>
          <p:spPr>
            <a:xfrm rot="12715394">
              <a:off x="10199199" y="5564586"/>
              <a:ext cx="135348" cy="78606"/>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rot="12746411">
              <a:off x="10342598" y="5502457"/>
              <a:ext cx="135348" cy="78606"/>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rot="3278552">
              <a:off x="10198431" y="5538208"/>
              <a:ext cx="123509" cy="95325"/>
            </a:xfrm>
            <a:prstGeom prst="arc">
              <a:avLst>
                <a:gd name="adj1" fmla="val 16702300"/>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7" name="Arc 66"/>
            <p:cNvSpPr/>
            <p:nvPr/>
          </p:nvSpPr>
          <p:spPr>
            <a:xfrm rot="3278552">
              <a:off x="10340008" y="5472188"/>
              <a:ext cx="123509" cy="95325"/>
            </a:xfrm>
            <a:prstGeom prst="arc">
              <a:avLst>
                <a:gd name="adj1" fmla="val 17066834"/>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8" name="Rectangle 67"/>
            <p:cNvSpPr/>
            <p:nvPr/>
          </p:nvSpPr>
          <p:spPr>
            <a:xfrm>
              <a:off x="9338961" y="3119318"/>
              <a:ext cx="127732" cy="32440"/>
            </a:xfrm>
            <a:prstGeom prst="rect">
              <a:avLst/>
            </a:prstGeom>
            <a:solidFill>
              <a:schemeClr val="bg1">
                <a:lumMod val="7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8551125" y="4143269"/>
              <a:ext cx="481979" cy="535702"/>
              <a:chOff x="4082772" y="3373907"/>
              <a:chExt cx="543424" cy="603995"/>
            </a:xfrm>
          </p:grpSpPr>
          <p:sp>
            <p:nvSpPr>
              <p:cNvPr id="70" name="Rectangle 69"/>
              <p:cNvSpPr/>
              <p:nvPr/>
            </p:nvSpPr>
            <p:spPr>
              <a:xfrm>
                <a:off x="4394817" y="3373907"/>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239007" y="3461001"/>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082772" y="3551182"/>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085596" y="3694778"/>
                <a:ext cx="227466" cy="155988"/>
              </a:xfrm>
              <a:prstGeom prst="rect">
                <a:avLst/>
              </a:prstGeom>
              <a:scene3d>
                <a:camera prst="orthographicFront">
                  <a:rot lat="2400000" lon="0" rev="0"/>
                </a:camera>
                <a:lightRig rig="threePt" dir="t"/>
              </a:scene3d>
              <a:sp3d prstMaterial="metal">
                <a:bevelT w="0" h="0"/>
                <a:bevelB w="0" h="0"/>
              </a:sp3d>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244129" y="3604500"/>
                <a:ext cx="227466" cy="155988"/>
              </a:xfrm>
              <a:prstGeom prst="rect">
                <a:avLst/>
              </a:prstGeom>
              <a:scene3d>
                <a:camera prst="orthographicFront">
                  <a:rot lat="2400000" lon="0" rev="0"/>
                </a:camera>
                <a:lightRig rig="threePt" dir="t"/>
              </a:scene3d>
              <a:sp3d prstMaterial="metal">
                <a:bevelT w="0" h="0"/>
                <a:bevelB w="0" h="0"/>
              </a:sp3d>
            </p:spPr>
          </p:pic>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398730" y="3522904"/>
                <a:ext cx="227466" cy="155988"/>
              </a:xfrm>
              <a:prstGeom prst="rect">
                <a:avLst/>
              </a:prstGeom>
              <a:scene3d>
                <a:camera prst="orthographicFront">
                  <a:rot lat="2400000" lon="0" rev="0"/>
                </a:camera>
                <a:lightRig rig="threePt" dir="t"/>
              </a:scene3d>
              <a:sp3d prstMaterial="metal">
                <a:bevelT w="0" h="0"/>
                <a:bevelB w="0" h="0"/>
              </a:sp3d>
            </p:spPr>
          </p:pic>
        </p:grpSp>
        <p:sp>
          <p:nvSpPr>
            <p:cNvPr id="76" name="Oval 75"/>
            <p:cNvSpPr/>
            <p:nvPr/>
          </p:nvSpPr>
          <p:spPr>
            <a:xfrm>
              <a:off x="9380446" y="3153042"/>
              <a:ext cx="16220" cy="16220"/>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9402827" y="3140461"/>
              <a:ext cx="16220" cy="16220"/>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9421091" y="3128410"/>
              <a:ext cx="16220" cy="16220"/>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9442703" y="3119439"/>
              <a:ext cx="16220" cy="16220"/>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8976218" y="3888777"/>
              <a:ext cx="637393" cy="384988"/>
              <a:chOff x="4416379" y="3976246"/>
              <a:chExt cx="718650" cy="434068"/>
            </a:xfrm>
          </p:grpSpPr>
          <p:sp>
            <p:nvSpPr>
              <p:cNvPr id="81" name="Rectangle 80"/>
              <p:cNvSpPr/>
              <p:nvPr/>
            </p:nvSpPr>
            <p:spPr>
              <a:xfrm>
                <a:off x="4735134" y="3976246"/>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629951" y="403674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523165" y="409723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4815109" y="402351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09926" y="4084008"/>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603140" y="414450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894445" y="406673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89262" y="412723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682476" y="418772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4970437" y="410821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862600" y="416871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4758468" y="422920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4416379" y="415667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497002" y="420288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576977" y="4248219"/>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651682" y="429144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8879" y="4188547"/>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8"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1364" y="412649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9"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8465" y="406487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0"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8677" y="400885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1"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5041" y="42361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2"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0840" y="417712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3"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4047" y="411440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4"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3885" y="405510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5"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3478" y="427841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6"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3995" y="421578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7"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6223" y="415882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8"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958" y="40967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09"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0935" y="432299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110"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9683" y="425938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grpSp>
        <p:sp>
          <p:nvSpPr>
            <p:cNvPr id="111" name="Trapezoid 254"/>
            <p:cNvSpPr/>
            <p:nvPr/>
          </p:nvSpPr>
          <p:spPr>
            <a:xfrm>
              <a:off x="9203937" y="3932035"/>
              <a:ext cx="948994" cy="725384"/>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27015 w 1015207"/>
                <a:gd name="connsiteY0" fmla="*/ 559236 h 559236"/>
                <a:gd name="connsiteX1" fmla="*/ 0 w 1015207"/>
                <a:gd name="connsiteY1" fmla="*/ 338709 h 559236"/>
                <a:gd name="connsiteX2" fmla="*/ 492516 w 1015207"/>
                <a:gd name="connsiteY2" fmla="*/ 0 h 559236"/>
                <a:gd name="connsiteX3" fmla="*/ 618726 w 1015207"/>
                <a:gd name="connsiteY3" fmla="*/ 19770 h 559236"/>
                <a:gd name="connsiteX4" fmla="*/ 1015207 w 1015207"/>
                <a:gd name="connsiteY4" fmla="*/ 557589 h 559236"/>
                <a:gd name="connsiteX5" fmla="*/ 327015 w 1015207"/>
                <a:gd name="connsiteY5" fmla="*/ 559236 h 559236"/>
                <a:gd name="connsiteX0" fmla="*/ 369877 w 1058069"/>
                <a:gd name="connsiteY0" fmla="*/ 559236 h 559236"/>
                <a:gd name="connsiteX1" fmla="*/ 0 w 1058069"/>
                <a:gd name="connsiteY1" fmla="*/ 346946 h 559236"/>
                <a:gd name="connsiteX2" fmla="*/ 535378 w 1058069"/>
                <a:gd name="connsiteY2" fmla="*/ 0 h 559236"/>
                <a:gd name="connsiteX3" fmla="*/ 661588 w 1058069"/>
                <a:gd name="connsiteY3" fmla="*/ 19770 h 559236"/>
                <a:gd name="connsiteX4" fmla="*/ 1058069 w 1058069"/>
                <a:gd name="connsiteY4" fmla="*/ 557589 h 559236"/>
                <a:gd name="connsiteX5" fmla="*/ 369877 w 1058069"/>
                <a:gd name="connsiteY5" fmla="*/ 559236 h 559236"/>
                <a:gd name="connsiteX0" fmla="*/ 353208 w 1041400"/>
                <a:gd name="connsiteY0" fmla="*/ 559236 h 559236"/>
                <a:gd name="connsiteX1" fmla="*/ 0 w 1041400"/>
                <a:gd name="connsiteY1" fmla="*/ 338709 h 559236"/>
                <a:gd name="connsiteX2" fmla="*/ 518709 w 1041400"/>
                <a:gd name="connsiteY2" fmla="*/ 0 h 559236"/>
                <a:gd name="connsiteX3" fmla="*/ 644919 w 1041400"/>
                <a:gd name="connsiteY3" fmla="*/ 19770 h 559236"/>
                <a:gd name="connsiteX4" fmla="*/ 1041400 w 1041400"/>
                <a:gd name="connsiteY4" fmla="*/ 557589 h 559236"/>
                <a:gd name="connsiteX5" fmla="*/ 353208 w 1041400"/>
                <a:gd name="connsiteY5" fmla="*/ 559236 h 559236"/>
                <a:gd name="connsiteX0" fmla="*/ 365114 w 1053306"/>
                <a:gd name="connsiteY0" fmla="*/ 559236 h 559236"/>
                <a:gd name="connsiteX1" fmla="*/ 0 w 1053306"/>
                <a:gd name="connsiteY1" fmla="*/ 338709 h 559236"/>
                <a:gd name="connsiteX2" fmla="*/ 530615 w 1053306"/>
                <a:gd name="connsiteY2" fmla="*/ 0 h 559236"/>
                <a:gd name="connsiteX3" fmla="*/ 656825 w 1053306"/>
                <a:gd name="connsiteY3" fmla="*/ 19770 h 559236"/>
                <a:gd name="connsiteX4" fmla="*/ 1053306 w 1053306"/>
                <a:gd name="connsiteY4" fmla="*/ 557589 h 559236"/>
                <a:gd name="connsiteX5" fmla="*/ 365114 w 1053306"/>
                <a:gd name="connsiteY5" fmla="*/ 559236 h 559236"/>
                <a:gd name="connsiteX0" fmla="*/ 365114 w 1053306"/>
                <a:gd name="connsiteY0" fmla="*/ 564178 h 564178"/>
                <a:gd name="connsiteX1" fmla="*/ 0 w 1053306"/>
                <a:gd name="connsiteY1" fmla="*/ 338709 h 564178"/>
                <a:gd name="connsiteX2" fmla="*/ 530615 w 1053306"/>
                <a:gd name="connsiteY2" fmla="*/ 0 h 564178"/>
                <a:gd name="connsiteX3" fmla="*/ 656825 w 1053306"/>
                <a:gd name="connsiteY3" fmla="*/ 19770 h 564178"/>
                <a:gd name="connsiteX4" fmla="*/ 1053306 w 1053306"/>
                <a:gd name="connsiteY4" fmla="*/ 557589 h 564178"/>
                <a:gd name="connsiteX5" fmla="*/ 365114 w 1053306"/>
                <a:gd name="connsiteY5" fmla="*/ 564178 h 564178"/>
                <a:gd name="connsiteX0" fmla="*/ 365114 w 1058068"/>
                <a:gd name="connsiteY0" fmla="*/ 564178 h 569121"/>
                <a:gd name="connsiteX1" fmla="*/ 0 w 1058068"/>
                <a:gd name="connsiteY1" fmla="*/ 338709 h 569121"/>
                <a:gd name="connsiteX2" fmla="*/ 530615 w 1058068"/>
                <a:gd name="connsiteY2" fmla="*/ 0 h 569121"/>
                <a:gd name="connsiteX3" fmla="*/ 656825 w 1058068"/>
                <a:gd name="connsiteY3" fmla="*/ 19770 h 569121"/>
                <a:gd name="connsiteX4" fmla="*/ 1058068 w 1058068"/>
                <a:gd name="connsiteY4" fmla="*/ 569121 h 569121"/>
                <a:gd name="connsiteX5" fmla="*/ 365114 w 1058068"/>
                <a:gd name="connsiteY5" fmla="*/ 564178 h 569121"/>
                <a:gd name="connsiteX0" fmla="*/ 365114 w 1069975"/>
                <a:gd name="connsiteY0" fmla="*/ 564178 h 565826"/>
                <a:gd name="connsiteX1" fmla="*/ 0 w 1069975"/>
                <a:gd name="connsiteY1" fmla="*/ 338709 h 565826"/>
                <a:gd name="connsiteX2" fmla="*/ 530615 w 1069975"/>
                <a:gd name="connsiteY2" fmla="*/ 0 h 565826"/>
                <a:gd name="connsiteX3" fmla="*/ 656825 w 1069975"/>
                <a:gd name="connsiteY3" fmla="*/ 19770 h 565826"/>
                <a:gd name="connsiteX4" fmla="*/ 1069975 w 1069975"/>
                <a:gd name="connsiteY4" fmla="*/ 565826 h 565826"/>
                <a:gd name="connsiteX5" fmla="*/ 365114 w 1069975"/>
                <a:gd name="connsiteY5"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90186 w 1069975"/>
                <a:gd name="connsiteY3" fmla="*/ 18442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1065 h 565826"/>
                <a:gd name="connsiteX4" fmla="*/ 656825 w 1069975"/>
                <a:gd name="connsiteY4" fmla="*/ 19770 h 565826"/>
                <a:gd name="connsiteX5" fmla="*/ 1069975 w 1069975"/>
                <a:gd name="connsiteY5" fmla="*/ 565826 h 565826"/>
                <a:gd name="connsiteX6" fmla="*/ 365114 w 1069975"/>
                <a:gd name="connsiteY6" fmla="*/ 564178 h 5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975" h="565826">
                  <a:moveTo>
                    <a:pt x="365114" y="564178"/>
                  </a:moveTo>
                  <a:cubicBezTo>
                    <a:pt x="262458" y="507693"/>
                    <a:pt x="66935" y="383662"/>
                    <a:pt x="0" y="338709"/>
                  </a:cubicBezTo>
                  <a:lnTo>
                    <a:pt x="530615" y="0"/>
                  </a:lnTo>
                  <a:cubicBezTo>
                    <a:pt x="551266" y="3402"/>
                    <a:pt x="564204" y="9507"/>
                    <a:pt x="584855" y="11065"/>
                  </a:cubicBezTo>
                  <a:cubicBezTo>
                    <a:pt x="608845" y="20730"/>
                    <a:pt x="632835" y="17483"/>
                    <a:pt x="656825" y="19770"/>
                  </a:cubicBezTo>
                  <a:lnTo>
                    <a:pt x="1069975" y="565826"/>
                  </a:lnTo>
                  <a:lnTo>
                    <a:pt x="365114" y="56417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rapezoid 254"/>
            <p:cNvSpPr/>
            <p:nvPr/>
          </p:nvSpPr>
          <p:spPr>
            <a:xfrm>
              <a:off x="8566259" y="4208554"/>
              <a:ext cx="932134" cy="806412"/>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19871 w 1015207"/>
                <a:gd name="connsiteY0" fmla="*/ 587242 h 597128"/>
                <a:gd name="connsiteX1" fmla="*/ 0 w 1015207"/>
                <a:gd name="connsiteY1" fmla="*/ 378248 h 597128"/>
                <a:gd name="connsiteX2" fmla="*/ 254391 w 1015207"/>
                <a:gd name="connsiteY2" fmla="*/ 0 h 597128"/>
                <a:gd name="connsiteX3" fmla="*/ 618726 w 1015207"/>
                <a:gd name="connsiteY3" fmla="*/ 59309 h 597128"/>
                <a:gd name="connsiteX4" fmla="*/ 1015207 w 1015207"/>
                <a:gd name="connsiteY4" fmla="*/ 597128 h 597128"/>
                <a:gd name="connsiteX5" fmla="*/ 319871 w 1015207"/>
                <a:gd name="connsiteY5" fmla="*/ 587242 h 597128"/>
                <a:gd name="connsiteX0" fmla="*/ 319871 w 1015207"/>
                <a:gd name="connsiteY0" fmla="*/ 597125 h 607011"/>
                <a:gd name="connsiteX1" fmla="*/ 0 w 1015207"/>
                <a:gd name="connsiteY1" fmla="*/ 388131 h 607011"/>
                <a:gd name="connsiteX2" fmla="*/ 254391 w 1015207"/>
                <a:gd name="connsiteY2" fmla="*/ 9883 h 607011"/>
                <a:gd name="connsiteX3" fmla="*/ 887808 w 1015207"/>
                <a:gd name="connsiteY3" fmla="*/ 0 h 607011"/>
                <a:gd name="connsiteX4" fmla="*/ 1015207 w 1015207"/>
                <a:gd name="connsiteY4" fmla="*/ 607011 h 607011"/>
                <a:gd name="connsiteX5" fmla="*/ 319871 w 1015207"/>
                <a:gd name="connsiteY5" fmla="*/ 597125 h 607011"/>
                <a:gd name="connsiteX0" fmla="*/ 319871 w 1015207"/>
                <a:gd name="connsiteY0" fmla="*/ 620191 h 630077"/>
                <a:gd name="connsiteX1" fmla="*/ 0 w 1015207"/>
                <a:gd name="connsiteY1" fmla="*/ 411197 h 630077"/>
                <a:gd name="connsiteX2" fmla="*/ 287728 w 1015207"/>
                <a:gd name="connsiteY2" fmla="*/ 0 h 630077"/>
                <a:gd name="connsiteX3" fmla="*/ 887808 w 1015207"/>
                <a:gd name="connsiteY3" fmla="*/ 23066 h 630077"/>
                <a:gd name="connsiteX4" fmla="*/ 1015207 w 1015207"/>
                <a:gd name="connsiteY4" fmla="*/ 630077 h 630077"/>
                <a:gd name="connsiteX5" fmla="*/ 319871 w 1015207"/>
                <a:gd name="connsiteY5" fmla="*/ 620191 h 630077"/>
                <a:gd name="connsiteX0" fmla="*/ 319871 w 1018776"/>
                <a:gd name="connsiteY0" fmla="*/ 663023 h 672909"/>
                <a:gd name="connsiteX1" fmla="*/ 0 w 1018776"/>
                <a:gd name="connsiteY1" fmla="*/ 454029 h 672909"/>
                <a:gd name="connsiteX2" fmla="*/ 287728 w 1018776"/>
                <a:gd name="connsiteY2" fmla="*/ 42832 h 672909"/>
                <a:gd name="connsiteX3" fmla="*/ 1018776 w 1018776"/>
                <a:gd name="connsiteY3" fmla="*/ 0 h 672909"/>
                <a:gd name="connsiteX4" fmla="*/ 1015207 w 1018776"/>
                <a:gd name="connsiteY4" fmla="*/ 672909 h 672909"/>
                <a:gd name="connsiteX5" fmla="*/ 319871 w 1018776"/>
                <a:gd name="connsiteY5" fmla="*/ 663023 h 672909"/>
                <a:gd name="connsiteX0" fmla="*/ 319871 w 1015323"/>
                <a:gd name="connsiteY0" fmla="*/ 636664 h 646550"/>
                <a:gd name="connsiteX1" fmla="*/ 0 w 1015323"/>
                <a:gd name="connsiteY1" fmla="*/ 427670 h 646550"/>
                <a:gd name="connsiteX2" fmla="*/ 287728 w 1015323"/>
                <a:gd name="connsiteY2" fmla="*/ 16473 h 646550"/>
                <a:gd name="connsiteX3" fmla="*/ 1009251 w 1015323"/>
                <a:gd name="connsiteY3" fmla="*/ 0 h 646550"/>
                <a:gd name="connsiteX4" fmla="*/ 1015207 w 1015323"/>
                <a:gd name="connsiteY4" fmla="*/ 646550 h 646550"/>
                <a:gd name="connsiteX5" fmla="*/ 319871 w 1015323"/>
                <a:gd name="connsiteY5" fmla="*/ 636664 h 646550"/>
                <a:gd name="connsiteX0" fmla="*/ 319871 w 1015241"/>
                <a:gd name="connsiteY0" fmla="*/ 625132 h 635018"/>
                <a:gd name="connsiteX1" fmla="*/ 0 w 1015241"/>
                <a:gd name="connsiteY1" fmla="*/ 416138 h 635018"/>
                <a:gd name="connsiteX2" fmla="*/ 287728 w 1015241"/>
                <a:gd name="connsiteY2" fmla="*/ 4941 h 635018"/>
                <a:gd name="connsiteX3" fmla="*/ 987820 w 1015241"/>
                <a:gd name="connsiteY3" fmla="*/ 0 h 635018"/>
                <a:gd name="connsiteX4" fmla="*/ 1015207 w 1015241"/>
                <a:gd name="connsiteY4" fmla="*/ 635018 h 635018"/>
                <a:gd name="connsiteX5" fmla="*/ 319871 w 1015241"/>
                <a:gd name="connsiteY5" fmla="*/ 625132 h 635018"/>
                <a:gd name="connsiteX0" fmla="*/ 319871 w 1015241"/>
                <a:gd name="connsiteY0" fmla="*/ 646550 h 656436"/>
                <a:gd name="connsiteX1" fmla="*/ 0 w 1015241"/>
                <a:gd name="connsiteY1" fmla="*/ 437556 h 656436"/>
                <a:gd name="connsiteX2" fmla="*/ 304397 w 1015241"/>
                <a:gd name="connsiteY2" fmla="*/ 0 h 656436"/>
                <a:gd name="connsiteX3" fmla="*/ 987820 w 1015241"/>
                <a:gd name="connsiteY3" fmla="*/ 21418 h 656436"/>
                <a:gd name="connsiteX4" fmla="*/ 1015207 w 1015241"/>
                <a:gd name="connsiteY4" fmla="*/ 656436 h 656436"/>
                <a:gd name="connsiteX5" fmla="*/ 319871 w 1015241"/>
                <a:gd name="connsiteY5" fmla="*/ 646550 h 656436"/>
                <a:gd name="connsiteX0" fmla="*/ 319871 w 1015241"/>
                <a:gd name="connsiteY0" fmla="*/ 638313 h 648199"/>
                <a:gd name="connsiteX1" fmla="*/ 0 w 1015241"/>
                <a:gd name="connsiteY1" fmla="*/ 429319 h 648199"/>
                <a:gd name="connsiteX2" fmla="*/ 304397 w 1015241"/>
                <a:gd name="connsiteY2" fmla="*/ 0 h 648199"/>
                <a:gd name="connsiteX3" fmla="*/ 987820 w 1015241"/>
                <a:gd name="connsiteY3" fmla="*/ 13181 h 648199"/>
                <a:gd name="connsiteX4" fmla="*/ 1015207 w 1015241"/>
                <a:gd name="connsiteY4" fmla="*/ 648199 h 648199"/>
                <a:gd name="connsiteX5" fmla="*/ 319871 w 1015241"/>
                <a:gd name="connsiteY5" fmla="*/ 638313 h 648199"/>
                <a:gd name="connsiteX0" fmla="*/ 319871 w 1015237"/>
                <a:gd name="connsiteY0" fmla="*/ 638313 h 648199"/>
                <a:gd name="connsiteX1" fmla="*/ 0 w 1015237"/>
                <a:gd name="connsiteY1" fmla="*/ 429319 h 648199"/>
                <a:gd name="connsiteX2" fmla="*/ 304397 w 1015237"/>
                <a:gd name="connsiteY2" fmla="*/ 0 h 648199"/>
                <a:gd name="connsiteX3" fmla="*/ 983057 w 1015237"/>
                <a:gd name="connsiteY3" fmla="*/ 1 h 648199"/>
                <a:gd name="connsiteX4" fmla="*/ 1015207 w 1015237"/>
                <a:gd name="connsiteY4" fmla="*/ 648199 h 648199"/>
                <a:gd name="connsiteX5" fmla="*/ 319871 w 1015237"/>
                <a:gd name="connsiteY5" fmla="*/ 638313 h 648199"/>
                <a:gd name="connsiteX0" fmla="*/ 319871 w 1015252"/>
                <a:gd name="connsiteY0" fmla="*/ 638313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319871 w 1015252"/>
                <a:gd name="connsiteY5" fmla="*/ 638313 h 648199"/>
                <a:gd name="connsiteX0" fmla="*/ 305584 w 1015252"/>
                <a:gd name="connsiteY0" fmla="*/ 667968 h 667968"/>
                <a:gd name="connsiteX1" fmla="*/ 0 w 1015252"/>
                <a:gd name="connsiteY1" fmla="*/ 429319 h 667968"/>
                <a:gd name="connsiteX2" fmla="*/ 304397 w 1015252"/>
                <a:gd name="connsiteY2" fmla="*/ 0 h 667968"/>
                <a:gd name="connsiteX3" fmla="*/ 983057 w 1015252"/>
                <a:gd name="connsiteY3" fmla="*/ 1 h 667968"/>
                <a:gd name="connsiteX4" fmla="*/ 1015207 w 1015252"/>
                <a:gd name="connsiteY4" fmla="*/ 648199 h 667968"/>
                <a:gd name="connsiteX5" fmla="*/ 305584 w 1015252"/>
                <a:gd name="connsiteY5" fmla="*/ 667968 h 667968"/>
                <a:gd name="connsiteX0" fmla="*/ 288915 w 1015252"/>
                <a:gd name="connsiteY0" fmla="*/ 659731 h 659731"/>
                <a:gd name="connsiteX1" fmla="*/ 0 w 1015252"/>
                <a:gd name="connsiteY1" fmla="*/ 429319 h 659731"/>
                <a:gd name="connsiteX2" fmla="*/ 304397 w 1015252"/>
                <a:gd name="connsiteY2" fmla="*/ 0 h 659731"/>
                <a:gd name="connsiteX3" fmla="*/ 983057 w 1015252"/>
                <a:gd name="connsiteY3" fmla="*/ 1 h 659731"/>
                <a:gd name="connsiteX4" fmla="*/ 1015207 w 1015252"/>
                <a:gd name="connsiteY4" fmla="*/ 648199 h 659731"/>
                <a:gd name="connsiteX5" fmla="*/ 288915 w 1015252"/>
                <a:gd name="connsiteY5" fmla="*/ 659731 h 659731"/>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307965 w 1050970"/>
                <a:gd name="connsiteY0" fmla="*/ 644904 h 648199"/>
                <a:gd name="connsiteX1" fmla="*/ 0 w 1050970"/>
                <a:gd name="connsiteY1" fmla="*/ 442499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07965 w 1050970"/>
                <a:gd name="connsiteY0" fmla="*/ 644904 h 648199"/>
                <a:gd name="connsiteX1" fmla="*/ 0 w 1050970"/>
                <a:gd name="connsiteY1" fmla="*/ 430966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27015 w 1050970"/>
                <a:gd name="connsiteY0" fmla="*/ 654789 h 654789"/>
                <a:gd name="connsiteX1" fmla="*/ 0 w 1050970"/>
                <a:gd name="connsiteY1" fmla="*/ 430966 h 654789"/>
                <a:gd name="connsiteX2" fmla="*/ 340115 w 1050970"/>
                <a:gd name="connsiteY2" fmla="*/ 0 h 654789"/>
                <a:gd name="connsiteX3" fmla="*/ 1018775 w 1050970"/>
                <a:gd name="connsiteY3" fmla="*/ 1 h 654789"/>
                <a:gd name="connsiteX4" fmla="*/ 1050925 w 1050970"/>
                <a:gd name="connsiteY4" fmla="*/ 648199 h 654789"/>
                <a:gd name="connsiteX5" fmla="*/ 327015 w 1050970"/>
                <a:gd name="connsiteY5" fmla="*/ 654789 h 654789"/>
                <a:gd name="connsiteX0" fmla="*/ 331778 w 1055733"/>
                <a:gd name="connsiteY0" fmla="*/ 654789 h 654789"/>
                <a:gd name="connsiteX1" fmla="*/ 0 w 1055733"/>
                <a:gd name="connsiteY1" fmla="*/ 424376 h 654789"/>
                <a:gd name="connsiteX2" fmla="*/ 344878 w 1055733"/>
                <a:gd name="connsiteY2" fmla="*/ 0 h 654789"/>
                <a:gd name="connsiteX3" fmla="*/ 1023538 w 1055733"/>
                <a:gd name="connsiteY3" fmla="*/ 1 h 654789"/>
                <a:gd name="connsiteX4" fmla="*/ 1055688 w 1055733"/>
                <a:gd name="connsiteY4" fmla="*/ 648199 h 654789"/>
                <a:gd name="connsiteX5" fmla="*/ 331778 w 1055733"/>
                <a:gd name="connsiteY5" fmla="*/ 654789 h 654789"/>
                <a:gd name="connsiteX0" fmla="*/ 331778 w 1055733"/>
                <a:gd name="connsiteY0" fmla="*/ 654789 h 656436"/>
                <a:gd name="connsiteX1" fmla="*/ 0 w 1055733"/>
                <a:gd name="connsiteY1" fmla="*/ 424376 h 656436"/>
                <a:gd name="connsiteX2" fmla="*/ 344878 w 1055733"/>
                <a:gd name="connsiteY2" fmla="*/ 0 h 656436"/>
                <a:gd name="connsiteX3" fmla="*/ 1023538 w 1055733"/>
                <a:gd name="connsiteY3" fmla="*/ 1 h 656436"/>
                <a:gd name="connsiteX4" fmla="*/ 1055688 w 1055733"/>
                <a:gd name="connsiteY4" fmla="*/ 656436 h 656436"/>
                <a:gd name="connsiteX5" fmla="*/ 331778 w 1055733"/>
                <a:gd name="connsiteY5" fmla="*/ 654789 h 656436"/>
                <a:gd name="connsiteX0" fmla="*/ 331778 w 1055733"/>
                <a:gd name="connsiteY0" fmla="*/ 654788 h 656435"/>
                <a:gd name="connsiteX1" fmla="*/ 0 w 1055733"/>
                <a:gd name="connsiteY1" fmla="*/ 424375 h 656435"/>
                <a:gd name="connsiteX2" fmla="*/ 342497 w 1055733"/>
                <a:gd name="connsiteY2" fmla="*/ 3294 h 656435"/>
                <a:gd name="connsiteX3" fmla="*/ 1023538 w 1055733"/>
                <a:gd name="connsiteY3" fmla="*/ 0 h 656435"/>
                <a:gd name="connsiteX4" fmla="*/ 1055688 w 1055733"/>
                <a:gd name="connsiteY4" fmla="*/ 656435 h 656435"/>
                <a:gd name="connsiteX5" fmla="*/ 331778 w 1055733"/>
                <a:gd name="connsiteY5" fmla="*/ 654788 h 656435"/>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3296 h 653141"/>
                <a:gd name="connsiteX4" fmla="*/ 1055688 w 1055733"/>
                <a:gd name="connsiteY4" fmla="*/ 653141 h 653141"/>
                <a:gd name="connsiteX5" fmla="*/ 331778 w 1055733"/>
                <a:gd name="connsiteY5" fmla="*/ 651494 h 653141"/>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1649 h 653141"/>
                <a:gd name="connsiteX4" fmla="*/ 1055688 w 1055733"/>
                <a:gd name="connsiteY4" fmla="*/ 653141 h 653141"/>
                <a:gd name="connsiteX5" fmla="*/ 331778 w 1055733"/>
                <a:gd name="connsiteY5" fmla="*/ 651494 h 653141"/>
                <a:gd name="connsiteX0" fmla="*/ 331778 w 1055733"/>
                <a:gd name="connsiteY0" fmla="*/ 653140 h 654787"/>
                <a:gd name="connsiteX1" fmla="*/ 0 w 1055733"/>
                <a:gd name="connsiteY1" fmla="*/ 422727 h 654787"/>
                <a:gd name="connsiteX2" fmla="*/ 342497 w 1055733"/>
                <a:gd name="connsiteY2" fmla="*/ 1646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0 h 654787"/>
                <a:gd name="connsiteX1" fmla="*/ 0 w 1055733"/>
                <a:gd name="connsiteY1" fmla="*/ 422727 h 654787"/>
                <a:gd name="connsiteX2" fmla="*/ 342497 w 1055733"/>
                <a:gd name="connsiteY2" fmla="*/ 4940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2 h 654789"/>
                <a:gd name="connsiteX1" fmla="*/ 0 w 1055733"/>
                <a:gd name="connsiteY1" fmla="*/ 422729 h 654789"/>
                <a:gd name="connsiteX2" fmla="*/ 344878 w 1055733"/>
                <a:gd name="connsiteY2" fmla="*/ 0 h 654789"/>
                <a:gd name="connsiteX3" fmla="*/ 1023538 w 1055733"/>
                <a:gd name="connsiteY3" fmla="*/ 2 h 654789"/>
                <a:gd name="connsiteX4" fmla="*/ 1055688 w 1055733"/>
                <a:gd name="connsiteY4" fmla="*/ 654789 h 654789"/>
                <a:gd name="connsiteX5" fmla="*/ 331778 w 1055733"/>
                <a:gd name="connsiteY5" fmla="*/ 653142 h 654789"/>
                <a:gd name="connsiteX0" fmla="*/ 324634 w 1048589"/>
                <a:gd name="connsiteY0" fmla="*/ 653142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3142 h 654789"/>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46335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15109 w 1048589"/>
                <a:gd name="connsiteY5" fmla="*/ 646335 h 654789"/>
                <a:gd name="connsiteX0" fmla="*/ 324634 w 1048589"/>
                <a:gd name="connsiteY0" fmla="*/ 651440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1440 h 654789"/>
                <a:gd name="connsiteX0" fmla="*/ 327016 w 1048589"/>
                <a:gd name="connsiteY0" fmla="*/ 649738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7016 w 1048589"/>
                <a:gd name="connsiteY5" fmla="*/ 649738 h 654789"/>
                <a:gd name="connsiteX0" fmla="*/ 327016 w 1050966"/>
                <a:gd name="connsiteY0" fmla="*/ 649738 h 649738"/>
                <a:gd name="connsiteX1" fmla="*/ 0 w 1050966"/>
                <a:gd name="connsiteY1" fmla="*/ 421027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 name="connsiteX0" fmla="*/ 327016 w 1050966"/>
                <a:gd name="connsiteY0" fmla="*/ 649738 h 649738"/>
                <a:gd name="connsiteX1" fmla="*/ 0 w 1050966"/>
                <a:gd name="connsiteY1" fmla="*/ 417624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966" h="649738">
                  <a:moveTo>
                    <a:pt x="327016" y="649738"/>
                  </a:moveTo>
                  <a:lnTo>
                    <a:pt x="0" y="417624"/>
                  </a:lnTo>
                  <a:lnTo>
                    <a:pt x="337734" y="0"/>
                  </a:lnTo>
                  <a:lnTo>
                    <a:pt x="1016394" y="2"/>
                  </a:lnTo>
                  <a:cubicBezTo>
                    <a:pt x="1027110" y="224305"/>
                    <a:pt x="1052115" y="425381"/>
                    <a:pt x="1050925" y="649684"/>
                  </a:cubicBezTo>
                  <a:lnTo>
                    <a:pt x="327016" y="64973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p:cNvGrpSpPr/>
            <p:nvPr/>
          </p:nvGrpSpPr>
          <p:grpSpPr>
            <a:xfrm>
              <a:off x="9727419" y="4649878"/>
              <a:ext cx="161088" cy="379557"/>
              <a:chOff x="7660512" y="3380643"/>
              <a:chExt cx="181624" cy="427944"/>
            </a:xfrm>
          </p:grpSpPr>
          <p:sp>
            <p:nvSpPr>
              <p:cNvPr id="114" name="Google Shape;1106;p24"/>
              <p:cNvSpPr/>
              <p:nvPr/>
            </p:nvSpPr>
            <p:spPr>
              <a:xfrm flipH="1">
                <a:off x="7660512" y="3539310"/>
                <a:ext cx="168515" cy="269277"/>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07;p24"/>
              <p:cNvSpPr/>
              <p:nvPr/>
            </p:nvSpPr>
            <p:spPr>
              <a:xfrm flipH="1">
                <a:off x="7729686" y="3380643"/>
                <a:ext cx="112450" cy="198402"/>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08;p24"/>
            <p:cNvSpPr/>
            <p:nvPr/>
          </p:nvSpPr>
          <p:spPr>
            <a:xfrm flipH="1">
              <a:off x="9449190" y="5851226"/>
              <a:ext cx="214572" cy="1107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09;p24"/>
            <p:cNvSpPr/>
            <p:nvPr/>
          </p:nvSpPr>
          <p:spPr>
            <a:xfrm flipH="1">
              <a:off x="9448601" y="5869697"/>
              <a:ext cx="211579" cy="92277"/>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10;p24"/>
            <p:cNvSpPr/>
            <p:nvPr/>
          </p:nvSpPr>
          <p:spPr>
            <a:xfrm flipH="1">
              <a:off x="9599676" y="5808194"/>
              <a:ext cx="215145" cy="110695"/>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11;p24"/>
            <p:cNvSpPr/>
            <p:nvPr/>
          </p:nvSpPr>
          <p:spPr>
            <a:xfrm flipH="1">
              <a:off x="9599743" y="5826050"/>
              <a:ext cx="211579" cy="92325"/>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112;p24"/>
            <p:cNvSpPr/>
            <p:nvPr/>
          </p:nvSpPr>
          <p:spPr>
            <a:xfrm flipH="1">
              <a:off x="9513379" y="5083702"/>
              <a:ext cx="310280" cy="800133"/>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113;p24"/>
            <p:cNvSpPr/>
            <p:nvPr/>
          </p:nvSpPr>
          <p:spPr>
            <a:xfrm flipH="1">
              <a:off x="9556913" y="4417594"/>
              <a:ext cx="228647" cy="333524"/>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114;p24"/>
            <p:cNvSpPr/>
            <p:nvPr/>
          </p:nvSpPr>
          <p:spPr>
            <a:xfrm flipH="1">
              <a:off x="9509609" y="4654142"/>
              <a:ext cx="352036" cy="531537"/>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117;p24"/>
            <p:cNvSpPr/>
            <p:nvPr/>
          </p:nvSpPr>
          <p:spPr>
            <a:xfrm flipH="1">
              <a:off x="9556961" y="4402905"/>
              <a:ext cx="221572" cy="223033"/>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6A4E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Arc 123"/>
            <p:cNvSpPr/>
            <p:nvPr/>
          </p:nvSpPr>
          <p:spPr>
            <a:xfrm rot="12467568">
              <a:off x="9550472" y="5878246"/>
              <a:ext cx="135348" cy="78606"/>
            </a:xfrm>
            <a:prstGeom prst="arc">
              <a:avLst>
                <a:gd name="adj1" fmla="val 1694379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5" name="Picture 6" descr="ESD Protected Area Caution Signs | SignsToYou.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89120" y="3628236"/>
              <a:ext cx="251681" cy="177495"/>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126" name="Arc 125"/>
            <p:cNvSpPr/>
            <p:nvPr/>
          </p:nvSpPr>
          <p:spPr>
            <a:xfrm rot="3278552">
              <a:off x="9550392" y="5849008"/>
              <a:ext cx="123509" cy="95325"/>
            </a:xfrm>
            <a:prstGeom prst="arc">
              <a:avLst>
                <a:gd name="adj1" fmla="val 16628123"/>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7" name="Isosceles Triangle 126"/>
            <p:cNvSpPr/>
            <p:nvPr/>
          </p:nvSpPr>
          <p:spPr>
            <a:xfrm rot="20487512" flipV="1">
              <a:off x="9422523" y="3740190"/>
              <a:ext cx="306981" cy="167381"/>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p:cNvSpPr/>
            <p:nvPr/>
          </p:nvSpPr>
          <p:spPr>
            <a:xfrm>
              <a:off x="9481203" y="3674279"/>
              <a:ext cx="127731" cy="229908"/>
            </a:xfrm>
            <a:prstGeom prst="roundRect">
              <a:avLst/>
            </a:prstGeom>
            <a:solidFill>
              <a:schemeClr val="bg1"/>
            </a:solidFill>
            <a:ln w="34925" cap="sq">
              <a:solidFill>
                <a:schemeClr val="bg1"/>
              </a:solidFill>
              <a:bevel/>
            </a:ln>
            <a:effectLst>
              <a:softEdge rad="0"/>
            </a:effectLst>
            <a:scene3d>
              <a:camera prst="isometricTopUp">
                <a:rot lat="18600000" lon="17400000" rev="5400000"/>
              </a:camera>
              <a:lightRig rig="harsh" dir="t"/>
            </a:scene3d>
            <a:sp3d extrusionH="38100" contourW="6350" prstMaterial="plastic">
              <a:bevelT w="393700" h="63500"/>
              <a:bevelB w="133350" h="69850" prst="softRound"/>
              <a:contourClr>
                <a:srgbClr val="A6A9B8"/>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Ir</a:t>
              </a:r>
              <a:endParaRPr lang="en-US" dirty="0"/>
            </a:p>
          </p:txBody>
        </p:sp>
        <p:sp>
          <p:nvSpPr>
            <p:cNvPr id="129" name="Isosceles Triangle 128"/>
            <p:cNvSpPr/>
            <p:nvPr/>
          </p:nvSpPr>
          <p:spPr>
            <a:xfrm rot="20487512" flipV="1">
              <a:off x="9320891" y="3786548"/>
              <a:ext cx="306981" cy="167381"/>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9422429" y="3898555"/>
              <a:ext cx="40550" cy="40550"/>
            </a:xfrm>
            <a:prstGeom prst="ellipse">
              <a:avLst/>
            </a:prstGeom>
            <a:solidFill>
              <a:schemeClr val="tx1">
                <a:lumMod val="50000"/>
                <a:lumOff val="50000"/>
              </a:schemeClr>
            </a:solidFill>
            <a:ln w="9525">
              <a:solidFill>
                <a:schemeClr val="bg1">
                  <a:lumMod val="75000"/>
                </a:schemeClr>
              </a:solidFill>
            </a:ln>
            <a:scene3d>
              <a:camera prst="isometricLeftDown"/>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a:off x="8366334" y="3916964"/>
              <a:ext cx="166257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132" name="Google Shape;765;p18"/>
            <p:cNvSpPr/>
            <p:nvPr/>
          </p:nvSpPr>
          <p:spPr>
            <a:xfrm>
              <a:off x="8601653" y="4236081"/>
              <a:ext cx="47592" cy="689358"/>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Arc 132"/>
            <p:cNvSpPr/>
            <p:nvPr/>
          </p:nvSpPr>
          <p:spPr>
            <a:xfrm>
              <a:off x="9073364" y="3968223"/>
              <a:ext cx="120806" cy="105085"/>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Rectangle 133"/>
            <p:cNvSpPr/>
            <p:nvPr/>
          </p:nvSpPr>
          <p:spPr>
            <a:xfrm>
              <a:off x="8676044" y="4107716"/>
              <a:ext cx="608257" cy="83740"/>
            </a:xfrm>
            <a:prstGeom prst="rect">
              <a:avLst/>
            </a:prstGeom>
            <a:solidFill>
              <a:schemeClr val="bg1">
                <a:lumMod val="95000"/>
              </a:schemeClr>
            </a:solidFill>
            <a:ln>
              <a:solidFill>
                <a:schemeClr val="bg1"/>
              </a:solidFill>
            </a:ln>
            <a:scene3d>
              <a:camera prst="isometricRightUp"/>
              <a:lightRig rig="harsh" dir="t">
                <a:rot lat="0" lon="0" rev="600000"/>
              </a:lightRig>
            </a:scene3d>
            <a:sp3d extrusionH="25400" prstMaterial="matte">
              <a:bevelT w="0" h="3175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effectLst>
                    <a:innerShdw blurRad="63500" dist="50800" dir="16200000">
                      <a:prstClr val="black">
                        <a:alpha val="50000"/>
                      </a:prstClr>
                    </a:innerShdw>
                  </a:effectLst>
                  <a:latin typeface="+mj-lt"/>
                </a:rPr>
                <a:t>Ionizer</a:t>
              </a:r>
              <a:endParaRPr lang="en-US" sz="700" b="1" dirty="0">
                <a:solidFill>
                  <a:schemeClr val="tx1"/>
                </a:solidFill>
                <a:effectLst>
                  <a:innerShdw blurRad="63500" dist="50800" dir="16200000">
                    <a:prstClr val="black">
                      <a:alpha val="50000"/>
                    </a:prstClr>
                  </a:innerShdw>
                </a:effectLst>
                <a:latin typeface="+mj-lt"/>
              </a:endParaRPr>
            </a:p>
          </p:txBody>
        </p:sp>
        <p:sp>
          <p:nvSpPr>
            <p:cNvPr id="135" name="Arc 134"/>
            <p:cNvSpPr/>
            <p:nvPr/>
          </p:nvSpPr>
          <p:spPr>
            <a:xfrm>
              <a:off x="8615444" y="4236030"/>
              <a:ext cx="120806" cy="105085"/>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TextBox 135"/>
            <p:cNvSpPr txBox="1"/>
            <p:nvPr/>
          </p:nvSpPr>
          <p:spPr>
            <a:xfrm rot="19776701">
              <a:off x="9376608" y="3864402"/>
              <a:ext cx="354673" cy="150137"/>
            </a:xfrm>
            <a:prstGeom prst="rect">
              <a:avLst/>
            </a:prstGeom>
            <a:noFill/>
            <a:scene3d>
              <a:camera prst="isometricLeftDown"/>
              <a:lightRig rig="threePt" dir="t"/>
            </a:scene3d>
          </p:spPr>
          <p:txBody>
            <a:bodyPr wrap="square" rtlCol="0">
              <a:spAutoFit/>
            </a:bodyPr>
            <a:lstStyle/>
            <a:p>
              <a:r>
                <a:rPr lang="en-US" sz="500" b="1" dirty="0" smtClean="0">
                  <a:effectLst>
                    <a:innerShdw blurRad="114300">
                      <a:prstClr val="black"/>
                    </a:innerShdw>
                  </a:effectLst>
                  <a:latin typeface="+mj-lt"/>
                </a:rPr>
                <a:t>Ionizer</a:t>
              </a:r>
              <a:endParaRPr lang="en-US" sz="500" b="1" dirty="0">
                <a:effectLst>
                  <a:innerShdw blurRad="114300">
                    <a:prstClr val="black"/>
                  </a:innerShdw>
                </a:effectLst>
                <a:latin typeface="+mj-lt"/>
              </a:endParaRPr>
            </a:p>
          </p:txBody>
        </p:sp>
        <p:grpSp>
          <p:nvGrpSpPr>
            <p:cNvPr id="137" name="Group 136"/>
            <p:cNvGrpSpPr/>
            <p:nvPr/>
          </p:nvGrpSpPr>
          <p:grpSpPr>
            <a:xfrm>
              <a:off x="9832658" y="4341126"/>
              <a:ext cx="457312" cy="337331"/>
              <a:chOff x="7760091" y="3027708"/>
              <a:chExt cx="515612" cy="380335"/>
            </a:xfrm>
          </p:grpSpPr>
          <p:sp>
            <p:nvSpPr>
              <p:cNvPr id="138"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0" name="Picture 139"/>
              <p:cNvPicPr>
                <a:picLocks noChangeAspect="1"/>
              </p:cNvPicPr>
              <p:nvPr/>
            </p:nvPicPr>
            <p:blipFill>
              <a:blip r:embed="rId7"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7760091" y="3152522"/>
                <a:ext cx="223435" cy="215310"/>
              </a:xfrm>
              <a:prstGeom prst="rect">
                <a:avLst/>
              </a:prstGeom>
              <a:noFill/>
              <a:scene3d>
                <a:camera prst="orthographicFront"/>
                <a:lightRig rig="threePt" dir="t"/>
              </a:scene3d>
              <a:sp3d prstMaterial="matte"/>
            </p:spPr>
          </p:pic>
        </p:grpSp>
        <p:grpSp>
          <p:nvGrpSpPr>
            <p:cNvPr id="141" name="Group 140"/>
            <p:cNvGrpSpPr/>
            <p:nvPr/>
          </p:nvGrpSpPr>
          <p:grpSpPr>
            <a:xfrm>
              <a:off x="9167284" y="4738967"/>
              <a:ext cx="461020" cy="337331"/>
              <a:chOff x="7028969" y="3481090"/>
              <a:chExt cx="519792" cy="380335"/>
            </a:xfrm>
          </p:grpSpPr>
          <p:grpSp>
            <p:nvGrpSpPr>
              <p:cNvPr id="142" name="Group 141"/>
              <p:cNvGrpSpPr/>
              <p:nvPr/>
            </p:nvGrpSpPr>
            <p:grpSpPr>
              <a:xfrm>
                <a:off x="7054267" y="3481090"/>
                <a:ext cx="494494" cy="380335"/>
                <a:chOff x="7781209" y="3027708"/>
                <a:chExt cx="494494" cy="380335"/>
              </a:xfrm>
            </p:grpSpPr>
            <p:sp>
              <p:nvSpPr>
                <p:cNvPr id="144"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43" name="Picture 142"/>
              <p:cNvPicPr>
                <a:picLocks noChangeAspect="1"/>
              </p:cNvPicPr>
              <p:nvPr/>
            </p:nvPicPr>
            <p:blipFill>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artisticPlasticWrap/>
                        </a14:imgEffect>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028969" y="3602114"/>
                <a:ext cx="232554" cy="224098"/>
              </a:xfrm>
              <a:prstGeom prst="rect">
                <a:avLst/>
              </a:prstGeom>
              <a:noFill/>
            </p:spPr>
          </p:pic>
        </p:grpSp>
        <p:sp>
          <p:nvSpPr>
            <p:cNvPr id="146" name="Oval 145"/>
            <p:cNvSpPr/>
            <p:nvPr/>
          </p:nvSpPr>
          <p:spPr>
            <a:xfrm>
              <a:off x="9624892" y="4829747"/>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7" name="Oval 146"/>
            <p:cNvSpPr/>
            <p:nvPr/>
          </p:nvSpPr>
          <p:spPr>
            <a:xfrm>
              <a:off x="9630316" y="4733339"/>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8" name="Oval 147"/>
            <p:cNvSpPr/>
            <p:nvPr/>
          </p:nvSpPr>
          <p:spPr>
            <a:xfrm>
              <a:off x="9740725" y="4704189"/>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9" name="Oval 148"/>
            <p:cNvSpPr/>
            <p:nvPr/>
          </p:nvSpPr>
          <p:spPr>
            <a:xfrm>
              <a:off x="9753491" y="4797031"/>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0" name="Oval 149"/>
            <p:cNvSpPr/>
            <p:nvPr/>
          </p:nvSpPr>
          <p:spPr>
            <a:xfrm>
              <a:off x="9698546" y="4907448"/>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1" name="Oval 150"/>
            <p:cNvSpPr/>
            <p:nvPr/>
          </p:nvSpPr>
          <p:spPr>
            <a:xfrm>
              <a:off x="9590760" y="5190399"/>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2" name="Oval 151"/>
            <p:cNvSpPr/>
            <p:nvPr/>
          </p:nvSpPr>
          <p:spPr>
            <a:xfrm>
              <a:off x="9703365" y="5235522"/>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3" name="Oval 152"/>
            <p:cNvSpPr/>
            <p:nvPr/>
          </p:nvSpPr>
          <p:spPr>
            <a:xfrm>
              <a:off x="9737290" y="5072523"/>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4" name="Oval 153"/>
            <p:cNvSpPr/>
            <p:nvPr/>
          </p:nvSpPr>
          <p:spPr>
            <a:xfrm>
              <a:off x="9606902" y="5042949"/>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5" name="Oval 154"/>
            <p:cNvSpPr/>
            <p:nvPr/>
          </p:nvSpPr>
          <p:spPr>
            <a:xfrm>
              <a:off x="10267429" y="4469559"/>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6" name="Oval 155"/>
            <p:cNvSpPr/>
            <p:nvPr/>
          </p:nvSpPr>
          <p:spPr>
            <a:xfrm>
              <a:off x="10272853" y="4373151"/>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7" name="Oval 156"/>
            <p:cNvSpPr/>
            <p:nvPr/>
          </p:nvSpPr>
          <p:spPr>
            <a:xfrm>
              <a:off x="10383262" y="4344001"/>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8" name="Oval 157"/>
            <p:cNvSpPr/>
            <p:nvPr/>
          </p:nvSpPr>
          <p:spPr>
            <a:xfrm>
              <a:off x="10396028" y="4436843"/>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9" name="Oval 158"/>
            <p:cNvSpPr/>
            <p:nvPr/>
          </p:nvSpPr>
          <p:spPr>
            <a:xfrm>
              <a:off x="10341083" y="4547260"/>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0" name="Oval 159"/>
            <p:cNvSpPr/>
            <p:nvPr/>
          </p:nvSpPr>
          <p:spPr>
            <a:xfrm>
              <a:off x="10233297" y="4830211"/>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1" name="Oval 160"/>
            <p:cNvSpPr/>
            <p:nvPr/>
          </p:nvSpPr>
          <p:spPr>
            <a:xfrm>
              <a:off x="10345902" y="4875334"/>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2" name="Oval 161"/>
            <p:cNvSpPr/>
            <p:nvPr/>
          </p:nvSpPr>
          <p:spPr>
            <a:xfrm>
              <a:off x="10379827" y="4712335"/>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3" name="Oval 162"/>
            <p:cNvSpPr/>
            <p:nvPr/>
          </p:nvSpPr>
          <p:spPr>
            <a:xfrm>
              <a:off x="10249439" y="4682761"/>
              <a:ext cx="54658" cy="5465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grpSp>
          <p:nvGrpSpPr>
            <p:cNvPr id="164" name="Group 163"/>
            <p:cNvGrpSpPr/>
            <p:nvPr/>
          </p:nvGrpSpPr>
          <p:grpSpPr>
            <a:xfrm>
              <a:off x="6311230" y="2798818"/>
              <a:ext cx="1962129" cy="1227550"/>
              <a:chOff x="3808815" y="1293603"/>
              <a:chExt cx="2212268" cy="1384043"/>
            </a:xfrm>
          </p:grpSpPr>
          <p:pic>
            <p:nvPicPr>
              <p:cNvPr id="165" name="Picture 164"/>
              <p:cNvPicPr>
                <a:picLocks noChangeAspect="1"/>
              </p:cNvPicPr>
              <p:nvPr/>
            </p:nvPicPr>
            <p:blipFill rotWithShape="1">
              <a:blip r:embed="rId10"/>
              <a:srcRect l="10915" t="1747" r="6411"/>
              <a:stretch/>
            </p:blipFill>
            <p:spPr>
              <a:xfrm>
                <a:off x="3808815" y="1293603"/>
                <a:ext cx="1008112" cy="1001509"/>
              </a:xfrm>
              <a:prstGeom prst="rect">
                <a:avLst/>
              </a:prstGeom>
              <a:ln>
                <a:solidFill>
                  <a:schemeClr val="tx1"/>
                </a:solidFill>
                <a:prstDash val="dashDot"/>
              </a:ln>
            </p:spPr>
          </p:pic>
          <p:cxnSp>
            <p:nvCxnSpPr>
              <p:cNvPr id="166" name="Straight Connector 165"/>
              <p:cNvCxnSpPr>
                <a:stCxn id="165" idx="3"/>
                <a:endCxn id="50" idx="0"/>
              </p:cNvCxnSpPr>
              <p:nvPr/>
            </p:nvCxnSpPr>
            <p:spPr>
              <a:xfrm>
                <a:off x="4816927" y="1794358"/>
                <a:ext cx="1089603" cy="607439"/>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65" idx="2"/>
                <a:endCxn id="44" idx="1"/>
              </p:cNvCxnSpPr>
              <p:nvPr/>
            </p:nvCxnSpPr>
            <p:spPr>
              <a:xfrm>
                <a:off x="4312871" y="2295112"/>
                <a:ext cx="1708212" cy="38253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7187504" y="4087282"/>
              <a:ext cx="1238268" cy="668288"/>
              <a:chOff x="4796800" y="2746326"/>
              <a:chExt cx="1396127" cy="753484"/>
            </a:xfrm>
          </p:grpSpPr>
          <p:pic>
            <p:nvPicPr>
              <p:cNvPr id="169" name="Picture 168"/>
              <p:cNvPicPr>
                <a:picLocks noChangeAspect="1"/>
              </p:cNvPicPr>
              <p:nvPr/>
            </p:nvPicPr>
            <p:blipFill rotWithShape="1">
              <a:blip r:embed="rId11"/>
              <a:srcRect t="8559" r="10938" b="11875"/>
              <a:stretch/>
            </p:blipFill>
            <p:spPr>
              <a:xfrm>
                <a:off x="4796800" y="2923746"/>
                <a:ext cx="610868" cy="576064"/>
              </a:xfrm>
              <a:prstGeom prst="rect">
                <a:avLst/>
              </a:prstGeom>
              <a:ln>
                <a:solidFill>
                  <a:schemeClr val="tx1"/>
                </a:solidFill>
                <a:prstDash val="dashDot"/>
              </a:ln>
            </p:spPr>
          </p:pic>
          <p:cxnSp>
            <p:nvCxnSpPr>
              <p:cNvPr id="170" name="Straight Connector 169"/>
              <p:cNvCxnSpPr>
                <a:stCxn id="169" idx="0"/>
              </p:cNvCxnSpPr>
              <p:nvPr/>
            </p:nvCxnSpPr>
            <p:spPr>
              <a:xfrm flipV="1">
                <a:off x="5102234" y="2746326"/>
                <a:ext cx="932125" cy="17742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69" idx="3"/>
              </p:cNvCxnSpPr>
              <p:nvPr/>
            </p:nvCxnSpPr>
            <p:spPr>
              <a:xfrm flipV="1">
                <a:off x="5407668" y="2796602"/>
                <a:ext cx="785259" cy="41517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sp>
          <p:nvSpPr>
            <p:cNvPr id="172" name="Lightning Bolt 171"/>
            <p:cNvSpPr/>
            <p:nvPr/>
          </p:nvSpPr>
          <p:spPr>
            <a:xfrm rot="1745112" flipH="1">
              <a:off x="9815147" y="4374081"/>
              <a:ext cx="155695" cy="189871"/>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p:cNvGrpSpPr/>
            <p:nvPr/>
          </p:nvGrpSpPr>
          <p:grpSpPr>
            <a:xfrm>
              <a:off x="7818166" y="5443421"/>
              <a:ext cx="1223991" cy="811435"/>
              <a:chOff x="5507861" y="4275350"/>
              <a:chExt cx="1380030" cy="914880"/>
            </a:xfrm>
          </p:grpSpPr>
          <p:pic>
            <p:nvPicPr>
              <p:cNvPr id="174" name="Picture 173"/>
              <p:cNvPicPr>
                <a:picLocks noChangeAspect="1"/>
              </p:cNvPicPr>
              <p:nvPr/>
            </p:nvPicPr>
            <p:blipFill>
              <a:blip r:embed="rId12"/>
              <a:stretch>
                <a:fillRect/>
              </a:stretch>
            </p:blipFill>
            <p:spPr>
              <a:xfrm>
                <a:off x="5507861" y="4590092"/>
                <a:ext cx="635441" cy="600138"/>
              </a:xfrm>
              <a:prstGeom prst="rect">
                <a:avLst/>
              </a:prstGeom>
              <a:ln>
                <a:solidFill>
                  <a:schemeClr val="tx1"/>
                </a:solidFill>
                <a:prstDash val="dashDot"/>
              </a:ln>
            </p:spPr>
          </p:pic>
          <p:cxnSp>
            <p:nvCxnSpPr>
              <p:cNvPr id="175" name="Straight Connector 174"/>
              <p:cNvCxnSpPr>
                <a:stCxn id="174" idx="0"/>
              </p:cNvCxnSpPr>
              <p:nvPr/>
            </p:nvCxnSpPr>
            <p:spPr>
              <a:xfrm flipV="1">
                <a:off x="5825582" y="4275350"/>
                <a:ext cx="1005881" cy="31474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74" idx="3"/>
              </p:cNvCxnSpPr>
              <p:nvPr/>
            </p:nvCxnSpPr>
            <p:spPr>
              <a:xfrm flipV="1">
                <a:off x="6143302" y="4335301"/>
                <a:ext cx="744589" cy="55486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p:nvGrpSpPr>
          <p:grpSpPr>
            <a:xfrm>
              <a:off x="8675770" y="5835677"/>
              <a:ext cx="766934" cy="708286"/>
              <a:chOff x="6474795" y="4717612"/>
              <a:chExt cx="864705" cy="798581"/>
            </a:xfrm>
          </p:grpSpPr>
          <p:pic>
            <p:nvPicPr>
              <p:cNvPr id="178" name="Picture 177"/>
              <p:cNvPicPr>
                <a:picLocks noChangeAspect="1"/>
              </p:cNvPicPr>
              <p:nvPr/>
            </p:nvPicPr>
            <p:blipFill>
              <a:blip r:embed="rId13"/>
              <a:stretch>
                <a:fillRect/>
              </a:stretch>
            </p:blipFill>
            <p:spPr>
              <a:xfrm>
                <a:off x="6474795" y="5058993"/>
                <a:ext cx="864705" cy="457200"/>
              </a:xfrm>
              <a:prstGeom prst="rect">
                <a:avLst/>
              </a:prstGeom>
              <a:ln>
                <a:solidFill>
                  <a:schemeClr val="tx1"/>
                </a:solidFill>
                <a:prstDash val="dashDot"/>
              </a:ln>
            </p:spPr>
          </p:pic>
          <p:cxnSp>
            <p:nvCxnSpPr>
              <p:cNvPr id="179" name="Straight Connector 178"/>
              <p:cNvCxnSpPr/>
              <p:nvPr/>
            </p:nvCxnSpPr>
            <p:spPr>
              <a:xfrm flipV="1">
                <a:off x="6483361" y="4721139"/>
                <a:ext cx="492752" cy="33785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flipV="1">
                <a:off x="7131944" y="4717612"/>
                <a:ext cx="204063" cy="35797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p:nvGrpSpPr>
          <p:grpSpPr>
            <a:xfrm>
              <a:off x="9416913" y="2781722"/>
              <a:ext cx="1975004" cy="892557"/>
              <a:chOff x="7310422" y="1274328"/>
              <a:chExt cx="2226785" cy="1006343"/>
            </a:xfrm>
          </p:grpSpPr>
          <p:cxnSp>
            <p:nvCxnSpPr>
              <p:cNvPr id="190" name="Straight Connector 189"/>
              <p:cNvCxnSpPr>
                <a:stCxn id="192" idx="1"/>
                <a:endCxn id="51" idx="3"/>
              </p:cNvCxnSpPr>
              <p:nvPr/>
            </p:nvCxnSpPr>
            <p:spPr>
              <a:xfrm flipH="1">
                <a:off x="7376682" y="1777500"/>
                <a:ext cx="1152413" cy="4430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51" idx="2"/>
                <a:endCxn id="192" idx="0"/>
              </p:cNvCxnSpPr>
              <p:nvPr/>
            </p:nvCxnSpPr>
            <p:spPr>
              <a:xfrm flipV="1">
                <a:off x="7310422" y="1274328"/>
                <a:ext cx="1722729" cy="38019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rotWithShape="1">
              <a:blip r:embed="rId14"/>
              <a:srcRect l="15555" t="1643" r="9392" b="8206"/>
              <a:stretch/>
            </p:blipFill>
            <p:spPr>
              <a:xfrm>
                <a:off x="8529095" y="1274328"/>
                <a:ext cx="1008112" cy="1006343"/>
              </a:xfrm>
              <a:prstGeom prst="rect">
                <a:avLst/>
              </a:prstGeom>
              <a:ln>
                <a:solidFill>
                  <a:schemeClr val="tx1"/>
                </a:solidFill>
                <a:prstDash val="dashDot"/>
              </a:ln>
            </p:spPr>
          </p:pic>
        </p:grpSp>
        <p:sp>
          <p:nvSpPr>
            <p:cNvPr id="197" name="Multiply 196"/>
            <p:cNvSpPr/>
            <p:nvPr/>
          </p:nvSpPr>
          <p:spPr>
            <a:xfrm>
              <a:off x="6347738" y="2873171"/>
              <a:ext cx="821111" cy="794103"/>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8" name="Multiply 197"/>
            <p:cNvSpPr/>
            <p:nvPr/>
          </p:nvSpPr>
          <p:spPr>
            <a:xfrm>
              <a:off x="7138703" y="4198217"/>
              <a:ext cx="646850" cy="625574"/>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0" name="Multiply 199"/>
            <p:cNvSpPr/>
            <p:nvPr/>
          </p:nvSpPr>
          <p:spPr>
            <a:xfrm>
              <a:off x="10533424" y="2845519"/>
              <a:ext cx="821111" cy="794103"/>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1" name="Multiply 200"/>
            <p:cNvSpPr/>
            <p:nvPr/>
          </p:nvSpPr>
          <p:spPr>
            <a:xfrm>
              <a:off x="7781300" y="5678609"/>
              <a:ext cx="653115" cy="631632"/>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2" name="Multiply 201"/>
            <p:cNvSpPr/>
            <p:nvPr/>
          </p:nvSpPr>
          <p:spPr>
            <a:xfrm>
              <a:off x="8785536" y="6055483"/>
              <a:ext cx="583821" cy="564618"/>
            </a:xfrm>
            <a:prstGeom prst="mathMultiply">
              <a:avLst/>
            </a:prstGeom>
            <a:solidFill>
              <a:schemeClr val="accent2">
                <a:alpha val="70000"/>
              </a:schemeClr>
            </a:solidFill>
            <a:ln>
              <a:solidFill>
                <a:schemeClr val="accent2">
                  <a:shade val="50000"/>
                  <a:alpha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5" name="Lightning Bolt 204"/>
            <p:cNvSpPr/>
            <p:nvPr/>
          </p:nvSpPr>
          <p:spPr>
            <a:xfrm rot="21227783" flipH="1">
              <a:off x="9060325" y="4841850"/>
              <a:ext cx="155695" cy="189871"/>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p:cNvGrpSpPr/>
          <p:nvPr/>
        </p:nvGrpSpPr>
        <p:grpSpPr>
          <a:xfrm>
            <a:off x="853354" y="5087742"/>
            <a:ext cx="3167677" cy="1706926"/>
            <a:chOff x="104852" y="4200927"/>
            <a:chExt cx="4739996" cy="2554182"/>
          </a:xfrm>
        </p:grpSpPr>
        <p:pic>
          <p:nvPicPr>
            <p:cNvPr id="215" name="Picture 214">
              <a:extLst>
                <a:ext uri="{FF2B5EF4-FFF2-40B4-BE49-F238E27FC236}">
                  <a16:creationId xmlns:lc="http://schemas.openxmlformats.org/drawingml/2006/lockedCanvas" xmlns:a16="http://schemas.microsoft.com/office/drawing/2014/main" xmlns="" xmlns:xdr="http://schemas.openxmlformats.org/drawingml/2006/spreadsheetDrawing" id="{00000000-0008-0000-0000-00000E000000}"/>
                </a:ext>
              </a:extLst>
            </p:cNvPr>
            <p:cNvPicPr>
              <a:picLocks noChangeAspect="1"/>
            </p:cNvPicPr>
            <p:nvPr/>
          </p:nvPicPr>
          <p:blipFill>
            <a:blip r:embed="rId15"/>
            <a:stretch>
              <a:fillRect/>
            </a:stretch>
          </p:blipFill>
          <p:spPr>
            <a:xfrm>
              <a:off x="157040" y="4200927"/>
              <a:ext cx="4603621" cy="2554182"/>
            </a:xfrm>
            <a:prstGeom prst="rect">
              <a:avLst/>
            </a:prstGeom>
            <a:ln w="57150">
              <a:solidFill>
                <a:schemeClr val="accent2"/>
              </a:solidFill>
            </a:ln>
          </p:spPr>
        </p:pic>
        <p:sp>
          <p:nvSpPr>
            <p:cNvPr id="217" name="Rounded Rectangle 216"/>
            <p:cNvSpPr/>
            <p:nvPr/>
          </p:nvSpPr>
          <p:spPr>
            <a:xfrm rot="1438145">
              <a:off x="2755339" y="4598767"/>
              <a:ext cx="2089509" cy="290148"/>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ounded Rectangle 217"/>
            <p:cNvSpPr/>
            <p:nvPr/>
          </p:nvSpPr>
          <p:spPr>
            <a:xfrm rot="20269798">
              <a:off x="104852" y="4718434"/>
              <a:ext cx="3035961" cy="591343"/>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3" name="Picture 232">
            <a:extLst>
              <a:ext uri="{FF2B5EF4-FFF2-40B4-BE49-F238E27FC236}">
                <a16:creationId xmlns:lc="http://schemas.openxmlformats.org/drawingml/2006/lockedCanvas" xmlns="" xmlns:a16="http://schemas.microsoft.com/office/drawing/2014/main" xmlns:xdr="http://schemas.openxmlformats.org/drawingml/2006/spreadsheetDrawing" id="{974DBAC8-F8BC-CD42-8080-26C200E7F34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46655" y="3263428"/>
            <a:ext cx="1896456" cy="3373634"/>
          </a:xfrm>
          <a:prstGeom prst="rect">
            <a:avLst/>
          </a:prstGeom>
          <a:ln w="57150">
            <a:solidFill>
              <a:schemeClr val="accent2"/>
            </a:solidFill>
          </a:ln>
        </p:spPr>
      </p:pic>
      <p:pic>
        <p:nvPicPr>
          <p:cNvPr id="239" name="Picture 238">
            <a:extLst>
              <a:ext uri="{FF2B5EF4-FFF2-40B4-BE49-F238E27FC236}">
                <a16:creationId xmlns:lc="http://schemas.openxmlformats.org/drawingml/2006/lockedCanvas" xmlns="" xmlns:a16="http://schemas.microsoft.com/office/drawing/2014/main" xmlns:xdr="http://schemas.openxmlformats.org/drawingml/2006/spreadsheetDrawing" id="{2F2B1CC5-B8AF-1A4A-B471-790E6A08A2C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93255" y="1337160"/>
            <a:ext cx="2032644" cy="3616246"/>
          </a:xfrm>
          <a:prstGeom prst="rect">
            <a:avLst/>
          </a:prstGeom>
          <a:ln w="57150">
            <a:solidFill>
              <a:schemeClr val="accent3"/>
            </a:solidFill>
          </a:ln>
        </p:spPr>
      </p:pic>
      <p:sp>
        <p:nvSpPr>
          <p:cNvPr id="240" name="Rounded Rectangle 239"/>
          <p:cNvSpPr/>
          <p:nvPr/>
        </p:nvSpPr>
        <p:spPr>
          <a:xfrm>
            <a:off x="1713915" y="4554303"/>
            <a:ext cx="547256" cy="373930"/>
          </a:xfrm>
          <a:prstGeom prst="roundRect">
            <a:avLst/>
          </a:prstGeom>
          <a:noFill/>
          <a:ln w="381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ounded Rectangle 240"/>
          <p:cNvSpPr/>
          <p:nvPr/>
        </p:nvSpPr>
        <p:spPr>
          <a:xfrm rot="2530732">
            <a:off x="1589859" y="1482559"/>
            <a:ext cx="816867" cy="373930"/>
          </a:xfrm>
          <a:prstGeom prst="roundRect">
            <a:avLst/>
          </a:prstGeom>
          <a:noFill/>
          <a:ln w="381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5043946" y="5198164"/>
            <a:ext cx="301502" cy="312672"/>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3" name="Picture 2" descr="SL-America"/>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59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998862" y="1341562"/>
            <a:ext cx="8366005" cy="2648932"/>
          </a:xfrm>
        </p:spPr>
        <p:txBody>
          <a:bodyPr wrap="square" lIns="100584">
            <a:spAutoFit/>
          </a:bodyPr>
          <a:lstStyle/>
          <a:p>
            <a:pPr marL="342900" indent="-342900" algn="just">
              <a:buFont typeface="Arial" panose="020B0604020202020204" pitchFamily="34" charset="0"/>
              <a:buChar char="•"/>
            </a:pPr>
            <a:r>
              <a:rPr lang="en-US" sz="1800" dirty="0"/>
              <a:t>Foot grounders are designed to reliably contact grounded ESD flooring and provide a continuous </a:t>
            </a:r>
            <a:r>
              <a:rPr lang="en-US" sz="1800" dirty="0" smtClean="0"/>
              <a:t>path-to-ground </a:t>
            </a:r>
            <a:r>
              <a:rPr lang="en-US" sz="1800" dirty="0"/>
              <a:t>by removing electrostatic charges from personnel. They are easy to install and can be used on standard shoes by placing the grounding </a:t>
            </a:r>
            <a:r>
              <a:rPr lang="en-US" sz="1800" dirty="0" smtClean="0"/>
              <a:t>tab   </a:t>
            </a:r>
            <a:r>
              <a:rPr lang="en-US" sz="1800" dirty="0"/>
              <a:t>in the shoe under the foot</a:t>
            </a:r>
            <a:r>
              <a:rPr lang="en-US" sz="1800" dirty="0" smtClean="0"/>
              <a:t>.</a:t>
            </a:r>
            <a:endParaRPr lang="en-US" sz="1800" dirty="0"/>
          </a:p>
          <a:p>
            <a:pPr marL="342900" indent="-342900" algn="just">
              <a:buFont typeface="Arial" panose="020B0604020202020204" pitchFamily="34" charset="0"/>
              <a:buChar char="•"/>
            </a:pPr>
            <a:r>
              <a:rPr lang="en-US" sz="1800" dirty="0"/>
              <a:t>Foot grounders must be worn on both feet to maintain the integrity of the </a:t>
            </a:r>
            <a:r>
              <a:rPr lang="en-US" sz="1800" dirty="0" smtClean="0"/>
              <a:t>body-to-  ground connection. Wearing </a:t>
            </a:r>
            <a:r>
              <a:rPr lang="en-US" sz="1800" dirty="0"/>
              <a:t>a foot grounder on each foot ensures contact with </a:t>
            </a:r>
            <a:r>
              <a:rPr lang="en-US" sz="1800" dirty="0" smtClean="0"/>
              <a:t>          ground </a:t>
            </a:r>
            <a:r>
              <a:rPr lang="en-US" sz="1800" dirty="0"/>
              <a:t>via the ESD floor even when one </a:t>
            </a:r>
            <a:r>
              <a:rPr lang="en-US" sz="1800" dirty="0" smtClean="0"/>
              <a:t>foot </a:t>
            </a:r>
            <a:r>
              <a:rPr lang="en-US" sz="1800" dirty="0"/>
              <a:t>is lifted off the floor</a:t>
            </a:r>
            <a:r>
              <a:rPr lang="en-US" sz="1800" dirty="0" smtClean="0"/>
              <a:t>. However, there’s a couple of parts that don’t contain any electronics at all, in that case a single foot       grounder (shoe strap) is needed.</a:t>
            </a:r>
            <a:endParaRPr lang="en-US" sz="1800" dirty="0"/>
          </a:p>
        </p:txBody>
      </p:sp>
      <p:sp>
        <p:nvSpPr>
          <p:cNvPr id="3" name="Title 2"/>
          <p:cNvSpPr>
            <a:spLocks noGrp="1"/>
          </p:cNvSpPr>
          <p:nvPr>
            <p:ph type="title"/>
          </p:nvPr>
        </p:nvSpPr>
        <p:spPr>
          <a:xfrm>
            <a:off x="-144017" y="189434"/>
            <a:ext cx="10487695" cy="798753"/>
          </a:xfrm>
        </p:spPr>
        <p:txBody>
          <a:bodyPr>
            <a:noAutofit/>
          </a:bodyPr>
          <a:lstStyle/>
          <a:p>
            <a:r>
              <a:rPr lang="en-US" dirty="0" smtClean="0"/>
              <a:t>ESD Personal Protection Equipment (PPE): </a:t>
            </a:r>
            <a:r>
              <a:rPr lang="en-US" dirty="0"/>
              <a:t>Foot Grounders</a:t>
            </a:r>
          </a:p>
        </p:txBody>
      </p:sp>
      <p:pic>
        <p:nvPicPr>
          <p:cNvPr id="7" name="Imagen 33">
            <a:extLst>
              <a:ext uri="{FF2B5EF4-FFF2-40B4-BE49-F238E27FC236}">
                <a16:creationId xmlns="" xmlns:xdr="http://schemas.openxmlformats.org/drawingml/2006/spreadsheetDrawing" xmlns:a16="http://schemas.microsoft.com/office/drawing/2014/main" xmlns:lc="http://schemas.openxmlformats.org/drawingml/2006/lockedCanvas" id="{5E4DF405-2882-8A41-B562-39DE5E5797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 b="41836"/>
          <a:stretch/>
        </p:blipFill>
        <p:spPr>
          <a:xfrm>
            <a:off x="334566" y="1337166"/>
            <a:ext cx="2160240" cy="2437133"/>
          </a:xfrm>
          <a:prstGeom prst="rect">
            <a:avLst/>
          </a:prstGeom>
          <a:ln w="57150">
            <a:solidFill>
              <a:schemeClr val="accent3"/>
            </a:solidFill>
          </a:ln>
        </p:spPr>
      </p:pic>
      <p:pic>
        <p:nvPicPr>
          <p:cNvPr id="5" name="Picture 4">
            <a:extLst>
              <a:ext uri="{FF2B5EF4-FFF2-40B4-BE49-F238E27FC236}">
                <a16:creationId xmlns:lc="http://schemas.openxmlformats.org/drawingml/2006/lockedCanvas" xmlns:a16="http://schemas.microsoft.com/office/drawing/2014/main" xmlns="" xmlns:xdr="http://schemas.openxmlformats.org/drawingml/2006/spreadsheetDrawing" id="{F93FB1C6-7CE2-194F-933F-6812CC77DE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821" y="3938230"/>
            <a:ext cx="1604368" cy="2875940"/>
          </a:xfrm>
          <a:prstGeom prst="rect">
            <a:avLst/>
          </a:prstGeom>
          <a:ln w="57150">
            <a:solidFill>
              <a:srgbClr val="FF0000"/>
            </a:solidFill>
          </a:ln>
        </p:spPr>
      </p:pic>
      <p:sp>
        <p:nvSpPr>
          <p:cNvPr id="2" name="&quot;No&quot; Symbol 1"/>
          <p:cNvSpPr/>
          <p:nvPr/>
        </p:nvSpPr>
        <p:spPr>
          <a:xfrm>
            <a:off x="2677392" y="5048338"/>
            <a:ext cx="669322" cy="655724"/>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cxnSp>
        <p:nvCxnSpPr>
          <p:cNvPr id="8" name="Straight Arrow Connector 7"/>
          <p:cNvCxnSpPr/>
          <p:nvPr/>
        </p:nvCxnSpPr>
        <p:spPr>
          <a:xfrm flipH="1">
            <a:off x="2234189" y="5376200"/>
            <a:ext cx="443203" cy="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
        <p:nvSpPr>
          <p:cNvPr id="9" name="Content Placeholder 3"/>
          <p:cNvSpPr txBox="1">
            <a:spLocks/>
          </p:cNvSpPr>
          <p:nvPr/>
        </p:nvSpPr>
        <p:spPr>
          <a:xfrm>
            <a:off x="3430910" y="4635086"/>
            <a:ext cx="8496944" cy="1485537"/>
          </a:xfrm>
          <a:prstGeom prst="rect">
            <a:avLst/>
          </a:prstGeom>
        </p:spPr>
        <p:txBody>
          <a:bodyPr vert="horz" wrap="square" lIns="100584" tIns="49785" rIns="99569" bIns="49785" rtlCol="0">
            <a:sp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07B8E1"/>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lgn="just">
              <a:buFont typeface="Arial" pitchFamily="34" charset="0"/>
              <a:buChar char="•"/>
            </a:pPr>
            <a:r>
              <a:rPr lang="en-US" sz="1800" dirty="0" smtClean="0">
                <a:solidFill>
                  <a:schemeClr val="accent2"/>
                </a:solidFill>
              </a:rPr>
              <a:t>You must ensure a safe handling for electronic/sensitive components to avoid damage. Team Leaders must provide you </a:t>
            </a:r>
            <a:r>
              <a:rPr lang="en-US" sz="1800" u="sng" dirty="0" smtClean="0">
                <a:solidFill>
                  <a:schemeClr val="accent2"/>
                </a:solidFill>
              </a:rPr>
              <a:t>two ESD shoe straps if you’re in touch with any ESDS.</a:t>
            </a:r>
            <a:r>
              <a:rPr lang="en-US" sz="1800" dirty="0" smtClean="0">
                <a:solidFill>
                  <a:schemeClr val="accent2"/>
                </a:solidFill>
              </a:rPr>
              <a:t> In this case we observe an operator with both missing ESD shoe straps handling a       Printed Circuit Board (PC Board), which can lead to latent failure even though she’s    wearing proper hand protection equipment.</a:t>
            </a:r>
            <a:endParaRPr lang="en-US" sz="1800" u="sng" dirty="0">
              <a:solidFill>
                <a:schemeClr val="accent2"/>
              </a:solidFill>
            </a:endParaRPr>
          </a:p>
        </p:txBody>
      </p:sp>
      <p:pic>
        <p:nvPicPr>
          <p:cNvPr id="10" name="Picture 2" descr="SL-Ameri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5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142878" y="1341562"/>
            <a:ext cx="5076026" cy="1824091"/>
          </a:xfrm>
        </p:spPr>
        <p:txBody>
          <a:bodyPr wrap="square" lIns="100584">
            <a:spAutoFit/>
          </a:bodyPr>
          <a:lstStyle/>
          <a:p>
            <a:pPr marL="342900" indent="-342900" algn="just">
              <a:buFont typeface="Arial" panose="020B0604020202020204" pitchFamily="34" charset="0"/>
              <a:buChar char="•"/>
            </a:pPr>
            <a:r>
              <a:rPr lang="en-US" altLang="en-US" sz="1400" dirty="0"/>
              <a:t> If you wear gloves, they should be sufficiently conductive so </a:t>
            </a:r>
            <a:r>
              <a:rPr lang="en-US" altLang="en-US" sz="1400" dirty="0" smtClean="0"/>
              <a:t>   that </a:t>
            </a:r>
            <a:r>
              <a:rPr lang="en-US" altLang="en-US" sz="1400" dirty="0"/>
              <a:t>their surface </a:t>
            </a:r>
            <a:r>
              <a:rPr lang="en-US" altLang="en-US" sz="1400" dirty="0" smtClean="0"/>
              <a:t>does </a:t>
            </a:r>
            <a:r>
              <a:rPr lang="en-US" altLang="en-US" sz="1400" dirty="0"/>
              <a:t>not retain </a:t>
            </a:r>
            <a:r>
              <a:rPr lang="en-US" altLang="en-US" sz="1400" dirty="0" smtClean="0"/>
              <a:t>any </a:t>
            </a:r>
            <a:r>
              <a:rPr lang="en-US" altLang="en-US" sz="1400" dirty="0"/>
              <a:t>charge, which gets </a:t>
            </a:r>
            <a:r>
              <a:rPr lang="en-US" altLang="en-US" sz="1400" dirty="0" smtClean="0"/>
              <a:t>         discharged </a:t>
            </a:r>
            <a:r>
              <a:rPr lang="en-US" altLang="en-US" sz="1400" dirty="0"/>
              <a:t>through you to </a:t>
            </a:r>
            <a:r>
              <a:rPr lang="en-US" altLang="en-US" sz="1400" dirty="0" smtClean="0"/>
              <a:t>your connection to ground (electric “zap” occurs). </a:t>
            </a:r>
            <a:r>
              <a:rPr lang="en-US" sz="1400" dirty="0" smtClean="0"/>
              <a:t>Conductive </a:t>
            </a:r>
            <a:r>
              <a:rPr lang="en-US" sz="1400" dirty="0"/>
              <a:t>gloves will not work for ESD </a:t>
            </a:r>
            <a:r>
              <a:rPr lang="en-US" sz="1400" dirty="0" smtClean="0"/>
              <a:t>              protection </a:t>
            </a:r>
            <a:r>
              <a:rPr lang="en-US" sz="1400" dirty="0"/>
              <a:t>by </a:t>
            </a:r>
            <a:r>
              <a:rPr lang="en-US" sz="1400" dirty="0" smtClean="0"/>
              <a:t>  themselves</a:t>
            </a:r>
            <a:r>
              <a:rPr lang="en-US" sz="1400" dirty="0"/>
              <a:t>. They need to be used as part of a </a:t>
            </a:r>
            <a:r>
              <a:rPr lang="en-US" sz="1400" dirty="0" smtClean="0"/>
              <a:t>   full </a:t>
            </a:r>
            <a:r>
              <a:rPr lang="en-US" sz="1400" dirty="0"/>
              <a:t>system </a:t>
            </a:r>
            <a:r>
              <a:rPr lang="en-US" sz="1400" dirty="0" smtClean="0"/>
              <a:t>that includes getting </a:t>
            </a:r>
            <a:r>
              <a:rPr lang="en-US" sz="1400" dirty="0"/>
              <a:t>you, </a:t>
            </a:r>
            <a:r>
              <a:rPr lang="en-US" sz="1400" dirty="0" smtClean="0"/>
              <a:t>your workstation, your     tools  </a:t>
            </a:r>
            <a:r>
              <a:rPr lang="en-US" sz="1400" dirty="0"/>
              <a:t>and all components at </a:t>
            </a:r>
            <a:r>
              <a:rPr lang="en-US" sz="1400" dirty="0" smtClean="0"/>
              <a:t>ground potential</a:t>
            </a:r>
            <a:r>
              <a:rPr lang="en-US" sz="1400" dirty="0"/>
              <a:t>, and keeping </a:t>
            </a:r>
            <a:r>
              <a:rPr lang="en-US" sz="1400" dirty="0" smtClean="0"/>
              <a:t>     them </a:t>
            </a:r>
            <a:r>
              <a:rPr lang="en-US" sz="1400" dirty="0"/>
              <a:t>there</a:t>
            </a:r>
            <a:r>
              <a:rPr lang="en-US" sz="1400" dirty="0" smtClean="0"/>
              <a:t>. </a:t>
            </a:r>
            <a:endParaRPr lang="en-US" sz="1400" dirty="0"/>
          </a:p>
        </p:txBody>
      </p:sp>
      <p:sp>
        <p:nvSpPr>
          <p:cNvPr id="3" name="Title 2"/>
          <p:cNvSpPr>
            <a:spLocks noGrp="1"/>
          </p:cNvSpPr>
          <p:nvPr>
            <p:ph type="title"/>
          </p:nvPr>
        </p:nvSpPr>
        <p:spPr>
          <a:xfrm>
            <a:off x="-144017" y="189434"/>
            <a:ext cx="10051823" cy="798753"/>
          </a:xfrm>
        </p:spPr>
        <p:txBody>
          <a:bodyPr>
            <a:noAutofit/>
          </a:bodyPr>
          <a:lstStyle/>
          <a:p>
            <a:r>
              <a:rPr lang="en-US" dirty="0" smtClean="0"/>
              <a:t>ESD Personal Protection Equipment (PPE): ESD Gloves</a:t>
            </a:r>
            <a:endParaRPr lang="en-US" dirty="0"/>
          </a:p>
        </p:txBody>
      </p:sp>
      <p:sp>
        <p:nvSpPr>
          <p:cNvPr id="5" name="Google Shape;762;p18"/>
          <p:cNvSpPr/>
          <p:nvPr/>
        </p:nvSpPr>
        <p:spPr>
          <a:xfrm>
            <a:off x="8963047" y="4966024"/>
            <a:ext cx="78326" cy="45336"/>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65;p18"/>
          <p:cNvSpPr/>
          <p:nvPr/>
        </p:nvSpPr>
        <p:spPr>
          <a:xfrm>
            <a:off x="8974957" y="3443596"/>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65;p18"/>
          <p:cNvSpPr/>
          <p:nvPr/>
        </p:nvSpPr>
        <p:spPr>
          <a:xfrm>
            <a:off x="10210081" y="2698268"/>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63;p18"/>
          <p:cNvSpPr/>
          <p:nvPr/>
        </p:nvSpPr>
        <p:spPr>
          <a:xfrm>
            <a:off x="9688229" y="5394612"/>
            <a:ext cx="78326" cy="45336"/>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66;p18"/>
          <p:cNvSpPr/>
          <p:nvPr/>
        </p:nvSpPr>
        <p:spPr>
          <a:xfrm>
            <a:off x="9703636" y="4527375"/>
            <a:ext cx="47587" cy="901446"/>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67;p18"/>
          <p:cNvSpPr/>
          <p:nvPr/>
        </p:nvSpPr>
        <p:spPr>
          <a:xfrm>
            <a:off x="10974915" y="3912225"/>
            <a:ext cx="47587" cy="737903"/>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68;p18"/>
          <p:cNvSpPr/>
          <p:nvPr/>
        </p:nvSpPr>
        <p:spPr>
          <a:xfrm>
            <a:off x="8920908" y="4233454"/>
            <a:ext cx="806484" cy="521209"/>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70;p18"/>
          <p:cNvSpPr/>
          <p:nvPr/>
        </p:nvSpPr>
        <p:spPr>
          <a:xfrm>
            <a:off x="9727392" y="3913289"/>
            <a:ext cx="1359927" cy="841373"/>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Rectangle 12"/>
          <p:cNvSpPr/>
          <p:nvPr/>
        </p:nvSpPr>
        <p:spPr>
          <a:xfrm>
            <a:off x="9178314" y="3812408"/>
            <a:ext cx="1920240" cy="736497"/>
          </a:xfrm>
          <a:prstGeom prst="rect">
            <a:avLst/>
          </a:prstGeom>
          <a:solidFill>
            <a:srgbClr val="D6D8E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8823498" y="3589146"/>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15" name="Google Shape;765;p18"/>
          <p:cNvSpPr/>
          <p:nvPr/>
        </p:nvSpPr>
        <p:spPr>
          <a:xfrm>
            <a:off x="10551501" y="2904170"/>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6" name="Straight Connector 15"/>
          <p:cNvCxnSpPr/>
          <p:nvPr/>
        </p:nvCxnSpPr>
        <p:spPr>
          <a:xfrm>
            <a:off x="9404944" y="4650128"/>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206206" y="3844318"/>
            <a:ext cx="1882598" cy="688476"/>
          </a:xfrm>
          <a:prstGeom prst="rect">
            <a:avLst/>
          </a:prstGeom>
          <a:solidFill>
            <a:schemeClr val="tx1">
              <a:lumMod val="75000"/>
              <a:lumOff val="2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230370" y="3893493"/>
            <a:ext cx="1828800" cy="594360"/>
          </a:xfrm>
          <a:prstGeom prst="rect">
            <a:avLst/>
          </a:prstGeom>
          <a:solidFill>
            <a:schemeClr val="accent3">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8877434" y="4843212"/>
            <a:ext cx="10058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503727" y="4133854"/>
            <a:ext cx="640080" cy="457200"/>
          </a:xfrm>
          <a:prstGeom prst="rect">
            <a:avLst/>
          </a:prstGeom>
          <a:solidFill>
            <a:srgbClr val="A6A9B8"/>
          </a:solidFill>
          <a:ln>
            <a:noFill/>
          </a:ln>
          <a:scene3d>
            <a:camera prst="isometricTopUp"/>
            <a:lightRig rig="threePt" dir="t"/>
          </a:scene3d>
          <a:sp3d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212105" y="3728841"/>
            <a:ext cx="640080" cy="457200"/>
          </a:xfrm>
          <a:prstGeom prst="rect">
            <a:avLst/>
          </a:prstGeom>
          <a:solidFill>
            <a:srgbClr val="A6A9B8"/>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10075260" y="3518111"/>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3" name="Google Shape;765;p18"/>
          <p:cNvSpPr/>
          <p:nvPr/>
        </p:nvSpPr>
        <p:spPr>
          <a:xfrm rot="16200000">
            <a:off x="10057620" y="3366757"/>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765;p18"/>
          <p:cNvSpPr/>
          <p:nvPr/>
        </p:nvSpPr>
        <p:spPr>
          <a:xfrm rot="16200000">
            <a:off x="10154242" y="3421119"/>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65;p18"/>
          <p:cNvSpPr/>
          <p:nvPr/>
        </p:nvSpPr>
        <p:spPr>
          <a:xfrm rot="16200000">
            <a:off x="9960261" y="3307131"/>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26" name="Straight Connector 25"/>
          <p:cNvCxnSpPr/>
          <p:nvPr/>
        </p:nvCxnSpPr>
        <p:spPr>
          <a:xfrm>
            <a:off x="9461310" y="3834365"/>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27" name="Google Shape;765;p18"/>
          <p:cNvSpPr/>
          <p:nvPr/>
        </p:nvSpPr>
        <p:spPr>
          <a:xfrm rot="16200000">
            <a:off x="9466531" y="3684781"/>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65;p18"/>
          <p:cNvSpPr/>
          <p:nvPr/>
        </p:nvSpPr>
        <p:spPr>
          <a:xfrm rot="16200000">
            <a:off x="9563132" y="3719702"/>
            <a:ext cx="53659" cy="73152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65;p18"/>
          <p:cNvSpPr/>
          <p:nvPr/>
        </p:nvSpPr>
        <p:spPr>
          <a:xfrm rot="16200000">
            <a:off x="9364457" y="3623089"/>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0" name="Straight Connector 29"/>
          <p:cNvCxnSpPr/>
          <p:nvPr/>
        </p:nvCxnSpPr>
        <p:spPr>
          <a:xfrm>
            <a:off x="8823498" y="4156647"/>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706241" y="3347409"/>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704061" y="3304634"/>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118850" y="3680975"/>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p:cNvSpPr/>
          <p:nvPr/>
        </p:nvSpPr>
        <p:spPr>
          <a:xfrm>
            <a:off x="9654173" y="4315093"/>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p:cNvSpPr/>
          <p:nvPr/>
        </p:nvSpPr>
        <p:spPr>
          <a:xfrm>
            <a:off x="9782948" y="4247003"/>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p:cNvSpPr/>
          <p:nvPr/>
        </p:nvSpPr>
        <p:spPr>
          <a:xfrm>
            <a:off x="9902074" y="4189708"/>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be 36"/>
          <p:cNvSpPr/>
          <p:nvPr/>
        </p:nvSpPr>
        <p:spPr>
          <a:xfrm>
            <a:off x="10372710" y="3915760"/>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be 37"/>
          <p:cNvSpPr/>
          <p:nvPr/>
        </p:nvSpPr>
        <p:spPr>
          <a:xfrm>
            <a:off x="10501485" y="3847670"/>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p:cNvSpPr/>
          <p:nvPr/>
        </p:nvSpPr>
        <p:spPr>
          <a:xfrm>
            <a:off x="10620611" y="3790375"/>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928173" y="4739500"/>
            <a:ext cx="1920240" cy="1188720"/>
          </a:xfrm>
          <a:prstGeom prst="rect">
            <a:avLst/>
          </a:prstGeom>
          <a:pattFill prst="lgConfetti">
            <a:fgClr>
              <a:schemeClr val="tx1">
                <a:lumMod val="65000"/>
                <a:lumOff val="35000"/>
              </a:schemeClr>
            </a:fgClr>
            <a:bgClr>
              <a:schemeClr val="tx1">
                <a:lumMod val="85000"/>
                <a:lumOff val="15000"/>
              </a:schemeClr>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Feather Spiral Metal - Free vector graphic on Pixabay"/>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310394" flipV="1">
            <a:off x="9786003" y="4993678"/>
            <a:ext cx="45719" cy="510060"/>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sp>
        <p:nvSpPr>
          <p:cNvPr id="42" name="Oval 41"/>
          <p:cNvSpPr/>
          <p:nvPr/>
        </p:nvSpPr>
        <p:spPr>
          <a:xfrm>
            <a:off x="9346376" y="4402842"/>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cxnSp>
        <p:nvCxnSpPr>
          <p:cNvPr id="43" name="Straight Connector 42"/>
          <p:cNvCxnSpPr/>
          <p:nvPr/>
        </p:nvCxnSpPr>
        <p:spPr>
          <a:xfrm>
            <a:off x="8039422" y="2853730"/>
            <a:ext cx="2651760" cy="0"/>
          </a:xfrm>
          <a:prstGeom prst="line">
            <a:avLst/>
          </a:prstGeom>
          <a:ln w="254000">
            <a:solidFill>
              <a:schemeClr val="tx1">
                <a:lumMod val="50000"/>
                <a:lumOff val="50000"/>
              </a:schemeClr>
            </a:solidFill>
          </a:ln>
          <a:scene3d>
            <a:camera prst="isometricRightUp"/>
            <a:lightRig rig="threePt" dir="t"/>
          </a:scene3d>
          <a:sp3d>
            <a:bevelT w="0" h="234950"/>
          </a:sp3d>
        </p:spPr>
        <p:style>
          <a:lnRef idx="1">
            <a:schemeClr val="accent1"/>
          </a:lnRef>
          <a:fillRef idx="0">
            <a:schemeClr val="accent1"/>
          </a:fillRef>
          <a:effectRef idx="0">
            <a:schemeClr val="accent1"/>
          </a:effectRef>
          <a:fontRef idx="minor">
            <a:schemeClr val="tx1"/>
          </a:fontRef>
        </p:style>
      </p:cxnSp>
      <p:pic>
        <p:nvPicPr>
          <p:cNvPr id="44" name="Picture 2" descr="Feather Spiral Metal - Free vector graphic on Pixabay"/>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096695" flipV="1">
            <a:off x="8864332" y="3238566"/>
            <a:ext cx="45719" cy="356941"/>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p:cNvSpPr/>
          <p:nvPr/>
        </p:nvSpPr>
        <p:spPr>
          <a:xfrm>
            <a:off x="9721342" y="4614892"/>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6" name="Oval 45"/>
          <p:cNvSpPr/>
          <p:nvPr/>
        </p:nvSpPr>
        <p:spPr>
          <a:xfrm>
            <a:off x="10593179" y="3693719"/>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7" name="Oval 46"/>
          <p:cNvSpPr/>
          <p:nvPr/>
        </p:nvSpPr>
        <p:spPr>
          <a:xfrm>
            <a:off x="9698281" y="5030006"/>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8" name="Oval 47"/>
          <p:cNvSpPr/>
          <p:nvPr/>
        </p:nvSpPr>
        <p:spPr>
          <a:xfrm>
            <a:off x="9900670" y="5448309"/>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9" name="Oval 48"/>
          <p:cNvSpPr/>
          <p:nvPr/>
        </p:nvSpPr>
        <p:spPr>
          <a:xfrm>
            <a:off x="8983891" y="3514075"/>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50" name="Rounded Rectangle 49"/>
          <p:cNvSpPr/>
          <p:nvPr/>
        </p:nvSpPr>
        <p:spPr>
          <a:xfrm>
            <a:off x="8700712" y="3156400"/>
            <a:ext cx="109728" cy="164592"/>
          </a:xfrm>
          <a:prstGeom prst="roundRect">
            <a:avLst/>
          </a:prstGeom>
          <a:solidFill>
            <a:schemeClr val="bg1"/>
          </a:solidFill>
          <a:ln>
            <a:noFill/>
          </a:ln>
          <a:scene3d>
            <a:camera prst="isometricRightUp"/>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27432" rIns="0" bIns="0" rtlCol="0" anchor="t"/>
          <a:lstStyle/>
          <a:p>
            <a:pPr algn="ctr"/>
            <a:r>
              <a:rPr lang="en-US" sz="300" b="1" dirty="0" smtClean="0">
                <a:solidFill>
                  <a:schemeClr val="tx1"/>
                </a:solidFill>
                <a:latin typeface="Bauhaus 93" panose="04030905020B02020C02" pitchFamily="82" charset="0"/>
              </a:rPr>
              <a:t>I   I</a:t>
            </a:r>
          </a:p>
          <a:p>
            <a:pPr algn="ctr"/>
            <a:r>
              <a:rPr lang="en-US" sz="500" b="1" dirty="0" smtClean="0">
                <a:solidFill>
                  <a:schemeClr val="tx1"/>
                </a:solidFill>
                <a:latin typeface="Bauhaus 93" panose="04030905020B02020C02" pitchFamily="82" charset="0"/>
              </a:rPr>
              <a:t>•</a:t>
            </a:r>
            <a:endParaRPr lang="en-US" sz="500" b="1" dirty="0">
              <a:solidFill>
                <a:schemeClr val="tx1"/>
              </a:solidFill>
              <a:latin typeface="Bauhaus 93" panose="04030905020B02020C02" pitchFamily="82" charset="0"/>
            </a:endParaRPr>
          </a:p>
        </p:txBody>
      </p:sp>
      <p:pic>
        <p:nvPicPr>
          <p:cNvPr id="51" name="Picture 2" descr="Feather Spiral Metal - Free vector graphic on Pixabay"/>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41446" flipV="1">
            <a:off x="10180718" y="2403588"/>
            <a:ext cx="45719" cy="356941"/>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p:nvPr/>
        </p:nvCxnSpPr>
        <p:spPr>
          <a:xfrm>
            <a:off x="10132613" y="2843640"/>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0071578" y="2409565"/>
            <a:ext cx="144016" cy="36576"/>
          </a:xfrm>
          <a:prstGeom prst="rect">
            <a:avLst/>
          </a:prstGeom>
          <a:solidFill>
            <a:schemeClr val="bg1">
              <a:lumMod val="7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9183306" y="3564053"/>
            <a:ext cx="543424" cy="603995"/>
            <a:chOff x="4082772" y="3373907"/>
            <a:chExt cx="543424" cy="603995"/>
          </a:xfrm>
        </p:grpSpPr>
        <p:sp>
          <p:nvSpPr>
            <p:cNvPr id="55" name="Rectangle 54"/>
            <p:cNvSpPr/>
            <p:nvPr/>
          </p:nvSpPr>
          <p:spPr>
            <a:xfrm>
              <a:off x="4394817" y="3373907"/>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239007" y="3461001"/>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082772" y="3551182"/>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085596" y="3694778"/>
              <a:ext cx="227466" cy="155988"/>
            </a:xfrm>
            <a:prstGeom prst="rect">
              <a:avLst/>
            </a:prstGeom>
            <a:scene3d>
              <a:camera prst="orthographicFront">
                <a:rot lat="2400000" lon="0" rev="0"/>
              </a:camera>
              <a:lightRig rig="threePt" dir="t"/>
            </a:scene3d>
            <a:sp3d prstMaterial="metal">
              <a:bevelT w="0" h="0"/>
              <a:bevelB w="0" h="0"/>
            </a:sp3d>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244129" y="3604500"/>
              <a:ext cx="227466" cy="155988"/>
            </a:xfrm>
            <a:prstGeom prst="rect">
              <a:avLst/>
            </a:prstGeom>
            <a:scene3d>
              <a:camera prst="orthographicFront">
                <a:rot lat="2400000" lon="0" rev="0"/>
              </a:camera>
              <a:lightRig rig="threePt" dir="t"/>
            </a:scene3d>
            <a:sp3d prstMaterial="metal">
              <a:bevelT w="0" h="0"/>
              <a:bevelB w="0" h="0"/>
            </a:sp3d>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30388">
              <a:off x="4398730" y="3522904"/>
              <a:ext cx="227466" cy="155988"/>
            </a:xfrm>
            <a:prstGeom prst="rect">
              <a:avLst/>
            </a:prstGeom>
            <a:scene3d>
              <a:camera prst="orthographicFront">
                <a:rot lat="2400000" lon="0" rev="0"/>
              </a:camera>
              <a:lightRig rig="threePt" dir="t"/>
            </a:scene3d>
            <a:sp3d prstMaterial="metal">
              <a:bevelT w="0" h="0"/>
              <a:bevelB w="0" h="0"/>
            </a:sp3d>
          </p:spPr>
        </p:pic>
      </p:grpSp>
      <p:sp>
        <p:nvSpPr>
          <p:cNvPr id="61" name="Oval 60"/>
          <p:cNvSpPr/>
          <p:nvPr/>
        </p:nvSpPr>
        <p:spPr>
          <a:xfrm>
            <a:off x="10118352" y="2447588"/>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143586" y="2433403"/>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164178" y="2419816"/>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188546" y="2409701"/>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9662591" y="3277117"/>
            <a:ext cx="718650" cy="434068"/>
            <a:chOff x="4416379" y="3976246"/>
            <a:chExt cx="718650" cy="434068"/>
          </a:xfrm>
        </p:grpSpPr>
        <p:sp>
          <p:nvSpPr>
            <p:cNvPr id="66" name="Rectangle 65"/>
            <p:cNvSpPr/>
            <p:nvPr/>
          </p:nvSpPr>
          <p:spPr>
            <a:xfrm>
              <a:off x="4735134" y="3976246"/>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629951" y="403674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523165" y="409723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815109" y="402351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709926" y="4084008"/>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03140" y="414450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894445" y="406673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789262" y="412723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682476" y="418772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4970437" y="410821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4862600" y="416871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4758468" y="422920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4416379" y="415667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4497002" y="420288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4576977" y="4248219"/>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651682" y="429144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8879" y="4188547"/>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83"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1364" y="412649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84"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8465" y="406487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85"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8677" y="400885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86"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5041" y="42361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87"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0840" y="417712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88"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4047" y="411440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89"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3885" y="405510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0"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3478" y="427841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1"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3995" y="421578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2"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6223" y="415882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3"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958" y="40967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4"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0935" y="432299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95" name="Picture 2" descr="Pcb Board Images | Free Vectors, Stock Photos &amp; PS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9683" y="425938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grpSp>
      <p:sp>
        <p:nvSpPr>
          <p:cNvPr id="96" name="Trapezoid 254"/>
          <p:cNvSpPr/>
          <p:nvPr/>
        </p:nvSpPr>
        <p:spPr>
          <a:xfrm>
            <a:off x="9919341" y="3325890"/>
            <a:ext cx="1069975" cy="817859"/>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27015 w 1015207"/>
              <a:gd name="connsiteY0" fmla="*/ 559236 h 559236"/>
              <a:gd name="connsiteX1" fmla="*/ 0 w 1015207"/>
              <a:gd name="connsiteY1" fmla="*/ 338709 h 559236"/>
              <a:gd name="connsiteX2" fmla="*/ 492516 w 1015207"/>
              <a:gd name="connsiteY2" fmla="*/ 0 h 559236"/>
              <a:gd name="connsiteX3" fmla="*/ 618726 w 1015207"/>
              <a:gd name="connsiteY3" fmla="*/ 19770 h 559236"/>
              <a:gd name="connsiteX4" fmla="*/ 1015207 w 1015207"/>
              <a:gd name="connsiteY4" fmla="*/ 557589 h 559236"/>
              <a:gd name="connsiteX5" fmla="*/ 327015 w 1015207"/>
              <a:gd name="connsiteY5" fmla="*/ 559236 h 559236"/>
              <a:gd name="connsiteX0" fmla="*/ 369877 w 1058069"/>
              <a:gd name="connsiteY0" fmla="*/ 559236 h 559236"/>
              <a:gd name="connsiteX1" fmla="*/ 0 w 1058069"/>
              <a:gd name="connsiteY1" fmla="*/ 346946 h 559236"/>
              <a:gd name="connsiteX2" fmla="*/ 535378 w 1058069"/>
              <a:gd name="connsiteY2" fmla="*/ 0 h 559236"/>
              <a:gd name="connsiteX3" fmla="*/ 661588 w 1058069"/>
              <a:gd name="connsiteY3" fmla="*/ 19770 h 559236"/>
              <a:gd name="connsiteX4" fmla="*/ 1058069 w 1058069"/>
              <a:gd name="connsiteY4" fmla="*/ 557589 h 559236"/>
              <a:gd name="connsiteX5" fmla="*/ 369877 w 1058069"/>
              <a:gd name="connsiteY5" fmla="*/ 559236 h 559236"/>
              <a:gd name="connsiteX0" fmla="*/ 353208 w 1041400"/>
              <a:gd name="connsiteY0" fmla="*/ 559236 h 559236"/>
              <a:gd name="connsiteX1" fmla="*/ 0 w 1041400"/>
              <a:gd name="connsiteY1" fmla="*/ 338709 h 559236"/>
              <a:gd name="connsiteX2" fmla="*/ 518709 w 1041400"/>
              <a:gd name="connsiteY2" fmla="*/ 0 h 559236"/>
              <a:gd name="connsiteX3" fmla="*/ 644919 w 1041400"/>
              <a:gd name="connsiteY3" fmla="*/ 19770 h 559236"/>
              <a:gd name="connsiteX4" fmla="*/ 1041400 w 1041400"/>
              <a:gd name="connsiteY4" fmla="*/ 557589 h 559236"/>
              <a:gd name="connsiteX5" fmla="*/ 353208 w 1041400"/>
              <a:gd name="connsiteY5" fmla="*/ 559236 h 559236"/>
              <a:gd name="connsiteX0" fmla="*/ 365114 w 1053306"/>
              <a:gd name="connsiteY0" fmla="*/ 559236 h 559236"/>
              <a:gd name="connsiteX1" fmla="*/ 0 w 1053306"/>
              <a:gd name="connsiteY1" fmla="*/ 338709 h 559236"/>
              <a:gd name="connsiteX2" fmla="*/ 530615 w 1053306"/>
              <a:gd name="connsiteY2" fmla="*/ 0 h 559236"/>
              <a:gd name="connsiteX3" fmla="*/ 656825 w 1053306"/>
              <a:gd name="connsiteY3" fmla="*/ 19770 h 559236"/>
              <a:gd name="connsiteX4" fmla="*/ 1053306 w 1053306"/>
              <a:gd name="connsiteY4" fmla="*/ 557589 h 559236"/>
              <a:gd name="connsiteX5" fmla="*/ 365114 w 1053306"/>
              <a:gd name="connsiteY5" fmla="*/ 559236 h 559236"/>
              <a:gd name="connsiteX0" fmla="*/ 365114 w 1053306"/>
              <a:gd name="connsiteY0" fmla="*/ 564178 h 564178"/>
              <a:gd name="connsiteX1" fmla="*/ 0 w 1053306"/>
              <a:gd name="connsiteY1" fmla="*/ 338709 h 564178"/>
              <a:gd name="connsiteX2" fmla="*/ 530615 w 1053306"/>
              <a:gd name="connsiteY2" fmla="*/ 0 h 564178"/>
              <a:gd name="connsiteX3" fmla="*/ 656825 w 1053306"/>
              <a:gd name="connsiteY3" fmla="*/ 19770 h 564178"/>
              <a:gd name="connsiteX4" fmla="*/ 1053306 w 1053306"/>
              <a:gd name="connsiteY4" fmla="*/ 557589 h 564178"/>
              <a:gd name="connsiteX5" fmla="*/ 365114 w 1053306"/>
              <a:gd name="connsiteY5" fmla="*/ 564178 h 564178"/>
              <a:gd name="connsiteX0" fmla="*/ 365114 w 1058068"/>
              <a:gd name="connsiteY0" fmla="*/ 564178 h 569121"/>
              <a:gd name="connsiteX1" fmla="*/ 0 w 1058068"/>
              <a:gd name="connsiteY1" fmla="*/ 338709 h 569121"/>
              <a:gd name="connsiteX2" fmla="*/ 530615 w 1058068"/>
              <a:gd name="connsiteY2" fmla="*/ 0 h 569121"/>
              <a:gd name="connsiteX3" fmla="*/ 656825 w 1058068"/>
              <a:gd name="connsiteY3" fmla="*/ 19770 h 569121"/>
              <a:gd name="connsiteX4" fmla="*/ 1058068 w 1058068"/>
              <a:gd name="connsiteY4" fmla="*/ 569121 h 569121"/>
              <a:gd name="connsiteX5" fmla="*/ 365114 w 1058068"/>
              <a:gd name="connsiteY5" fmla="*/ 564178 h 569121"/>
              <a:gd name="connsiteX0" fmla="*/ 365114 w 1069975"/>
              <a:gd name="connsiteY0" fmla="*/ 564178 h 565826"/>
              <a:gd name="connsiteX1" fmla="*/ 0 w 1069975"/>
              <a:gd name="connsiteY1" fmla="*/ 338709 h 565826"/>
              <a:gd name="connsiteX2" fmla="*/ 530615 w 1069975"/>
              <a:gd name="connsiteY2" fmla="*/ 0 h 565826"/>
              <a:gd name="connsiteX3" fmla="*/ 656825 w 1069975"/>
              <a:gd name="connsiteY3" fmla="*/ 19770 h 565826"/>
              <a:gd name="connsiteX4" fmla="*/ 1069975 w 1069975"/>
              <a:gd name="connsiteY4" fmla="*/ 565826 h 565826"/>
              <a:gd name="connsiteX5" fmla="*/ 365114 w 1069975"/>
              <a:gd name="connsiteY5"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90186 w 1069975"/>
              <a:gd name="connsiteY3" fmla="*/ 18442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1065 h 565826"/>
              <a:gd name="connsiteX4" fmla="*/ 656825 w 1069975"/>
              <a:gd name="connsiteY4" fmla="*/ 19770 h 565826"/>
              <a:gd name="connsiteX5" fmla="*/ 1069975 w 1069975"/>
              <a:gd name="connsiteY5" fmla="*/ 565826 h 565826"/>
              <a:gd name="connsiteX6" fmla="*/ 365114 w 1069975"/>
              <a:gd name="connsiteY6" fmla="*/ 564178 h 5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975" h="565826">
                <a:moveTo>
                  <a:pt x="365114" y="564178"/>
                </a:moveTo>
                <a:cubicBezTo>
                  <a:pt x="262458" y="507693"/>
                  <a:pt x="66935" y="383662"/>
                  <a:pt x="0" y="338709"/>
                </a:cubicBezTo>
                <a:lnTo>
                  <a:pt x="530615" y="0"/>
                </a:lnTo>
                <a:cubicBezTo>
                  <a:pt x="551266" y="3402"/>
                  <a:pt x="564204" y="9507"/>
                  <a:pt x="584855" y="11065"/>
                </a:cubicBezTo>
                <a:cubicBezTo>
                  <a:pt x="608845" y="20730"/>
                  <a:pt x="632835" y="17483"/>
                  <a:pt x="656825" y="19770"/>
                </a:cubicBezTo>
                <a:lnTo>
                  <a:pt x="1069975" y="565826"/>
                </a:lnTo>
                <a:lnTo>
                  <a:pt x="365114" y="56417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apezoid 254"/>
          <p:cNvSpPr/>
          <p:nvPr/>
        </p:nvSpPr>
        <p:spPr>
          <a:xfrm>
            <a:off x="9200369" y="3637661"/>
            <a:ext cx="1050966" cy="909216"/>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19871 w 1015207"/>
              <a:gd name="connsiteY0" fmla="*/ 587242 h 597128"/>
              <a:gd name="connsiteX1" fmla="*/ 0 w 1015207"/>
              <a:gd name="connsiteY1" fmla="*/ 378248 h 597128"/>
              <a:gd name="connsiteX2" fmla="*/ 254391 w 1015207"/>
              <a:gd name="connsiteY2" fmla="*/ 0 h 597128"/>
              <a:gd name="connsiteX3" fmla="*/ 618726 w 1015207"/>
              <a:gd name="connsiteY3" fmla="*/ 59309 h 597128"/>
              <a:gd name="connsiteX4" fmla="*/ 1015207 w 1015207"/>
              <a:gd name="connsiteY4" fmla="*/ 597128 h 597128"/>
              <a:gd name="connsiteX5" fmla="*/ 319871 w 1015207"/>
              <a:gd name="connsiteY5" fmla="*/ 587242 h 597128"/>
              <a:gd name="connsiteX0" fmla="*/ 319871 w 1015207"/>
              <a:gd name="connsiteY0" fmla="*/ 597125 h 607011"/>
              <a:gd name="connsiteX1" fmla="*/ 0 w 1015207"/>
              <a:gd name="connsiteY1" fmla="*/ 388131 h 607011"/>
              <a:gd name="connsiteX2" fmla="*/ 254391 w 1015207"/>
              <a:gd name="connsiteY2" fmla="*/ 9883 h 607011"/>
              <a:gd name="connsiteX3" fmla="*/ 887808 w 1015207"/>
              <a:gd name="connsiteY3" fmla="*/ 0 h 607011"/>
              <a:gd name="connsiteX4" fmla="*/ 1015207 w 1015207"/>
              <a:gd name="connsiteY4" fmla="*/ 607011 h 607011"/>
              <a:gd name="connsiteX5" fmla="*/ 319871 w 1015207"/>
              <a:gd name="connsiteY5" fmla="*/ 597125 h 607011"/>
              <a:gd name="connsiteX0" fmla="*/ 319871 w 1015207"/>
              <a:gd name="connsiteY0" fmla="*/ 620191 h 630077"/>
              <a:gd name="connsiteX1" fmla="*/ 0 w 1015207"/>
              <a:gd name="connsiteY1" fmla="*/ 411197 h 630077"/>
              <a:gd name="connsiteX2" fmla="*/ 287728 w 1015207"/>
              <a:gd name="connsiteY2" fmla="*/ 0 h 630077"/>
              <a:gd name="connsiteX3" fmla="*/ 887808 w 1015207"/>
              <a:gd name="connsiteY3" fmla="*/ 23066 h 630077"/>
              <a:gd name="connsiteX4" fmla="*/ 1015207 w 1015207"/>
              <a:gd name="connsiteY4" fmla="*/ 630077 h 630077"/>
              <a:gd name="connsiteX5" fmla="*/ 319871 w 1015207"/>
              <a:gd name="connsiteY5" fmla="*/ 620191 h 630077"/>
              <a:gd name="connsiteX0" fmla="*/ 319871 w 1018776"/>
              <a:gd name="connsiteY0" fmla="*/ 663023 h 672909"/>
              <a:gd name="connsiteX1" fmla="*/ 0 w 1018776"/>
              <a:gd name="connsiteY1" fmla="*/ 454029 h 672909"/>
              <a:gd name="connsiteX2" fmla="*/ 287728 w 1018776"/>
              <a:gd name="connsiteY2" fmla="*/ 42832 h 672909"/>
              <a:gd name="connsiteX3" fmla="*/ 1018776 w 1018776"/>
              <a:gd name="connsiteY3" fmla="*/ 0 h 672909"/>
              <a:gd name="connsiteX4" fmla="*/ 1015207 w 1018776"/>
              <a:gd name="connsiteY4" fmla="*/ 672909 h 672909"/>
              <a:gd name="connsiteX5" fmla="*/ 319871 w 1018776"/>
              <a:gd name="connsiteY5" fmla="*/ 663023 h 672909"/>
              <a:gd name="connsiteX0" fmla="*/ 319871 w 1015323"/>
              <a:gd name="connsiteY0" fmla="*/ 636664 h 646550"/>
              <a:gd name="connsiteX1" fmla="*/ 0 w 1015323"/>
              <a:gd name="connsiteY1" fmla="*/ 427670 h 646550"/>
              <a:gd name="connsiteX2" fmla="*/ 287728 w 1015323"/>
              <a:gd name="connsiteY2" fmla="*/ 16473 h 646550"/>
              <a:gd name="connsiteX3" fmla="*/ 1009251 w 1015323"/>
              <a:gd name="connsiteY3" fmla="*/ 0 h 646550"/>
              <a:gd name="connsiteX4" fmla="*/ 1015207 w 1015323"/>
              <a:gd name="connsiteY4" fmla="*/ 646550 h 646550"/>
              <a:gd name="connsiteX5" fmla="*/ 319871 w 1015323"/>
              <a:gd name="connsiteY5" fmla="*/ 636664 h 646550"/>
              <a:gd name="connsiteX0" fmla="*/ 319871 w 1015241"/>
              <a:gd name="connsiteY0" fmla="*/ 625132 h 635018"/>
              <a:gd name="connsiteX1" fmla="*/ 0 w 1015241"/>
              <a:gd name="connsiteY1" fmla="*/ 416138 h 635018"/>
              <a:gd name="connsiteX2" fmla="*/ 287728 w 1015241"/>
              <a:gd name="connsiteY2" fmla="*/ 4941 h 635018"/>
              <a:gd name="connsiteX3" fmla="*/ 987820 w 1015241"/>
              <a:gd name="connsiteY3" fmla="*/ 0 h 635018"/>
              <a:gd name="connsiteX4" fmla="*/ 1015207 w 1015241"/>
              <a:gd name="connsiteY4" fmla="*/ 635018 h 635018"/>
              <a:gd name="connsiteX5" fmla="*/ 319871 w 1015241"/>
              <a:gd name="connsiteY5" fmla="*/ 625132 h 635018"/>
              <a:gd name="connsiteX0" fmla="*/ 319871 w 1015241"/>
              <a:gd name="connsiteY0" fmla="*/ 646550 h 656436"/>
              <a:gd name="connsiteX1" fmla="*/ 0 w 1015241"/>
              <a:gd name="connsiteY1" fmla="*/ 437556 h 656436"/>
              <a:gd name="connsiteX2" fmla="*/ 304397 w 1015241"/>
              <a:gd name="connsiteY2" fmla="*/ 0 h 656436"/>
              <a:gd name="connsiteX3" fmla="*/ 987820 w 1015241"/>
              <a:gd name="connsiteY3" fmla="*/ 21418 h 656436"/>
              <a:gd name="connsiteX4" fmla="*/ 1015207 w 1015241"/>
              <a:gd name="connsiteY4" fmla="*/ 656436 h 656436"/>
              <a:gd name="connsiteX5" fmla="*/ 319871 w 1015241"/>
              <a:gd name="connsiteY5" fmla="*/ 646550 h 656436"/>
              <a:gd name="connsiteX0" fmla="*/ 319871 w 1015241"/>
              <a:gd name="connsiteY0" fmla="*/ 638313 h 648199"/>
              <a:gd name="connsiteX1" fmla="*/ 0 w 1015241"/>
              <a:gd name="connsiteY1" fmla="*/ 429319 h 648199"/>
              <a:gd name="connsiteX2" fmla="*/ 304397 w 1015241"/>
              <a:gd name="connsiteY2" fmla="*/ 0 h 648199"/>
              <a:gd name="connsiteX3" fmla="*/ 987820 w 1015241"/>
              <a:gd name="connsiteY3" fmla="*/ 13181 h 648199"/>
              <a:gd name="connsiteX4" fmla="*/ 1015207 w 1015241"/>
              <a:gd name="connsiteY4" fmla="*/ 648199 h 648199"/>
              <a:gd name="connsiteX5" fmla="*/ 319871 w 1015241"/>
              <a:gd name="connsiteY5" fmla="*/ 638313 h 648199"/>
              <a:gd name="connsiteX0" fmla="*/ 319871 w 1015237"/>
              <a:gd name="connsiteY0" fmla="*/ 638313 h 648199"/>
              <a:gd name="connsiteX1" fmla="*/ 0 w 1015237"/>
              <a:gd name="connsiteY1" fmla="*/ 429319 h 648199"/>
              <a:gd name="connsiteX2" fmla="*/ 304397 w 1015237"/>
              <a:gd name="connsiteY2" fmla="*/ 0 h 648199"/>
              <a:gd name="connsiteX3" fmla="*/ 983057 w 1015237"/>
              <a:gd name="connsiteY3" fmla="*/ 1 h 648199"/>
              <a:gd name="connsiteX4" fmla="*/ 1015207 w 1015237"/>
              <a:gd name="connsiteY4" fmla="*/ 648199 h 648199"/>
              <a:gd name="connsiteX5" fmla="*/ 319871 w 1015237"/>
              <a:gd name="connsiteY5" fmla="*/ 638313 h 648199"/>
              <a:gd name="connsiteX0" fmla="*/ 319871 w 1015252"/>
              <a:gd name="connsiteY0" fmla="*/ 638313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319871 w 1015252"/>
              <a:gd name="connsiteY5" fmla="*/ 638313 h 648199"/>
              <a:gd name="connsiteX0" fmla="*/ 305584 w 1015252"/>
              <a:gd name="connsiteY0" fmla="*/ 667968 h 667968"/>
              <a:gd name="connsiteX1" fmla="*/ 0 w 1015252"/>
              <a:gd name="connsiteY1" fmla="*/ 429319 h 667968"/>
              <a:gd name="connsiteX2" fmla="*/ 304397 w 1015252"/>
              <a:gd name="connsiteY2" fmla="*/ 0 h 667968"/>
              <a:gd name="connsiteX3" fmla="*/ 983057 w 1015252"/>
              <a:gd name="connsiteY3" fmla="*/ 1 h 667968"/>
              <a:gd name="connsiteX4" fmla="*/ 1015207 w 1015252"/>
              <a:gd name="connsiteY4" fmla="*/ 648199 h 667968"/>
              <a:gd name="connsiteX5" fmla="*/ 305584 w 1015252"/>
              <a:gd name="connsiteY5" fmla="*/ 667968 h 667968"/>
              <a:gd name="connsiteX0" fmla="*/ 288915 w 1015252"/>
              <a:gd name="connsiteY0" fmla="*/ 659731 h 659731"/>
              <a:gd name="connsiteX1" fmla="*/ 0 w 1015252"/>
              <a:gd name="connsiteY1" fmla="*/ 429319 h 659731"/>
              <a:gd name="connsiteX2" fmla="*/ 304397 w 1015252"/>
              <a:gd name="connsiteY2" fmla="*/ 0 h 659731"/>
              <a:gd name="connsiteX3" fmla="*/ 983057 w 1015252"/>
              <a:gd name="connsiteY3" fmla="*/ 1 h 659731"/>
              <a:gd name="connsiteX4" fmla="*/ 1015207 w 1015252"/>
              <a:gd name="connsiteY4" fmla="*/ 648199 h 659731"/>
              <a:gd name="connsiteX5" fmla="*/ 288915 w 1015252"/>
              <a:gd name="connsiteY5" fmla="*/ 659731 h 659731"/>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307965 w 1050970"/>
              <a:gd name="connsiteY0" fmla="*/ 644904 h 648199"/>
              <a:gd name="connsiteX1" fmla="*/ 0 w 1050970"/>
              <a:gd name="connsiteY1" fmla="*/ 442499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07965 w 1050970"/>
              <a:gd name="connsiteY0" fmla="*/ 644904 h 648199"/>
              <a:gd name="connsiteX1" fmla="*/ 0 w 1050970"/>
              <a:gd name="connsiteY1" fmla="*/ 430966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27015 w 1050970"/>
              <a:gd name="connsiteY0" fmla="*/ 654789 h 654789"/>
              <a:gd name="connsiteX1" fmla="*/ 0 w 1050970"/>
              <a:gd name="connsiteY1" fmla="*/ 430966 h 654789"/>
              <a:gd name="connsiteX2" fmla="*/ 340115 w 1050970"/>
              <a:gd name="connsiteY2" fmla="*/ 0 h 654789"/>
              <a:gd name="connsiteX3" fmla="*/ 1018775 w 1050970"/>
              <a:gd name="connsiteY3" fmla="*/ 1 h 654789"/>
              <a:gd name="connsiteX4" fmla="*/ 1050925 w 1050970"/>
              <a:gd name="connsiteY4" fmla="*/ 648199 h 654789"/>
              <a:gd name="connsiteX5" fmla="*/ 327015 w 1050970"/>
              <a:gd name="connsiteY5" fmla="*/ 654789 h 654789"/>
              <a:gd name="connsiteX0" fmla="*/ 331778 w 1055733"/>
              <a:gd name="connsiteY0" fmla="*/ 654789 h 654789"/>
              <a:gd name="connsiteX1" fmla="*/ 0 w 1055733"/>
              <a:gd name="connsiteY1" fmla="*/ 424376 h 654789"/>
              <a:gd name="connsiteX2" fmla="*/ 344878 w 1055733"/>
              <a:gd name="connsiteY2" fmla="*/ 0 h 654789"/>
              <a:gd name="connsiteX3" fmla="*/ 1023538 w 1055733"/>
              <a:gd name="connsiteY3" fmla="*/ 1 h 654789"/>
              <a:gd name="connsiteX4" fmla="*/ 1055688 w 1055733"/>
              <a:gd name="connsiteY4" fmla="*/ 648199 h 654789"/>
              <a:gd name="connsiteX5" fmla="*/ 331778 w 1055733"/>
              <a:gd name="connsiteY5" fmla="*/ 654789 h 654789"/>
              <a:gd name="connsiteX0" fmla="*/ 331778 w 1055733"/>
              <a:gd name="connsiteY0" fmla="*/ 654789 h 656436"/>
              <a:gd name="connsiteX1" fmla="*/ 0 w 1055733"/>
              <a:gd name="connsiteY1" fmla="*/ 424376 h 656436"/>
              <a:gd name="connsiteX2" fmla="*/ 344878 w 1055733"/>
              <a:gd name="connsiteY2" fmla="*/ 0 h 656436"/>
              <a:gd name="connsiteX3" fmla="*/ 1023538 w 1055733"/>
              <a:gd name="connsiteY3" fmla="*/ 1 h 656436"/>
              <a:gd name="connsiteX4" fmla="*/ 1055688 w 1055733"/>
              <a:gd name="connsiteY4" fmla="*/ 656436 h 656436"/>
              <a:gd name="connsiteX5" fmla="*/ 331778 w 1055733"/>
              <a:gd name="connsiteY5" fmla="*/ 654789 h 656436"/>
              <a:gd name="connsiteX0" fmla="*/ 331778 w 1055733"/>
              <a:gd name="connsiteY0" fmla="*/ 654788 h 656435"/>
              <a:gd name="connsiteX1" fmla="*/ 0 w 1055733"/>
              <a:gd name="connsiteY1" fmla="*/ 424375 h 656435"/>
              <a:gd name="connsiteX2" fmla="*/ 342497 w 1055733"/>
              <a:gd name="connsiteY2" fmla="*/ 3294 h 656435"/>
              <a:gd name="connsiteX3" fmla="*/ 1023538 w 1055733"/>
              <a:gd name="connsiteY3" fmla="*/ 0 h 656435"/>
              <a:gd name="connsiteX4" fmla="*/ 1055688 w 1055733"/>
              <a:gd name="connsiteY4" fmla="*/ 656435 h 656435"/>
              <a:gd name="connsiteX5" fmla="*/ 331778 w 1055733"/>
              <a:gd name="connsiteY5" fmla="*/ 654788 h 656435"/>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3296 h 653141"/>
              <a:gd name="connsiteX4" fmla="*/ 1055688 w 1055733"/>
              <a:gd name="connsiteY4" fmla="*/ 653141 h 653141"/>
              <a:gd name="connsiteX5" fmla="*/ 331778 w 1055733"/>
              <a:gd name="connsiteY5" fmla="*/ 651494 h 653141"/>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1649 h 653141"/>
              <a:gd name="connsiteX4" fmla="*/ 1055688 w 1055733"/>
              <a:gd name="connsiteY4" fmla="*/ 653141 h 653141"/>
              <a:gd name="connsiteX5" fmla="*/ 331778 w 1055733"/>
              <a:gd name="connsiteY5" fmla="*/ 651494 h 653141"/>
              <a:gd name="connsiteX0" fmla="*/ 331778 w 1055733"/>
              <a:gd name="connsiteY0" fmla="*/ 653140 h 654787"/>
              <a:gd name="connsiteX1" fmla="*/ 0 w 1055733"/>
              <a:gd name="connsiteY1" fmla="*/ 422727 h 654787"/>
              <a:gd name="connsiteX2" fmla="*/ 342497 w 1055733"/>
              <a:gd name="connsiteY2" fmla="*/ 1646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0 h 654787"/>
              <a:gd name="connsiteX1" fmla="*/ 0 w 1055733"/>
              <a:gd name="connsiteY1" fmla="*/ 422727 h 654787"/>
              <a:gd name="connsiteX2" fmla="*/ 342497 w 1055733"/>
              <a:gd name="connsiteY2" fmla="*/ 4940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2 h 654789"/>
              <a:gd name="connsiteX1" fmla="*/ 0 w 1055733"/>
              <a:gd name="connsiteY1" fmla="*/ 422729 h 654789"/>
              <a:gd name="connsiteX2" fmla="*/ 344878 w 1055733"/>
              <a:gd name="connsiteY2" fmla="*/ 0 h 654789"/>
              <a:gd name="connsiteX3" fmla="*/ 1023538 w 1055733"/>
              <a:gd name="connsiteY3" fmla="*/ 2 h 654789"/>
              <a:gd name="connsiteX4" fmla="*/ 1055688 w 1055733"/>
              <a:gd name="connsiteY4" fmla="*/ 654789 h 654789"/>
              <a:gd name="connsiteX5" fmla="*/ 331778 w 1055733"/>
              <a:gd name="connsiteY5" fmla="*/ 653142 h 654789"/>
              <a:gd name="connsiteX0" fmla="*/ 324634 w 1048589"/>
              <a:gd name="connsiteY0" fmla="*/ 653142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3142 h 654789"/>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46335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15109 w 1048589"/>
              <a:gd name="connsiteY5" fmla="*/ 646335 h 654789"/>
              <a:gd name="connsiteX0" fmla="*/ 324634 w 1048589"/>
              <a:gd name="connsiteY0" fmla="*/ 651440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1440 h 654789"/>
              <a:gd name="connsiteX0" fmla="*/ 327016 w 1048589"/>
              <a:gd name="connsiteY0" fmla="*/ 649738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7016 w 1048589"/>
              <a:gd name="connsiteY5" fmla="*/ 649738 h 654789"/>
              <a:gd name="connsiteX0" fmla="*/ 327016 w 1050966"/>
              <a:gd name="connsiteY0" fmla="*/ 649738 h 649738"/>
              <a:gd name="connsiteX1" fmla="*/ 0 w 1050966"/>
              <a:gd name="connsiteY1" fmla="*/ 421027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 name="connsiteX0" fmla="*/ 327016 w 1050966"/>
              <a:gd name="connsiteY0" fmla="*/ 649738 h 649738"/>
              <a:gd name="connsiteX1" fmla="*/ 0 w 1050966"/>
              <a:gd name="connsiteY1" fmla="*/ 417624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966" h="649738">
                <a:moveTo>
                  <a:pt x="327016" y="649738"/>
                </a:moveTo>
                <a:lnTo>
                  <a:pt x="0" y="417624"/>
                </a:lnTo>
                <a:lnTo>
                  <a:pt x="337734" y="0"/>
                </a:lnTo>
                <a:lnTo>
                  <a:pt x="1016394" y="2"/>
                </a:lnTo>
                <a:cubicBezTo>
                  <a:pt x="1027110" y="224305"/>
                  <a:pt x="1052115" y="425381"/>
                  <a:pt x="1050925" y="649684"/>
                </a:cubicBezTo>
                <a:lnTo>
                  <a:pt x="327016" y="64973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0609137" y="3417036"/>
            <a:ext cx="816180" cy="1846605"/>
            <a:chOff x="10825161" y="3273020"/>
            <a:chExt cx="816180" cy="1846605"/>
          </a:xfrm>
        </p:grpSpPr>
        <p:sp>
          <p:nvSpPr>
            <p:cNvPr id="99" name="Google Shape;797;p18"/>
            <p:cNvSpPr/>
            <p:nvPr/>
          </p:nvSpPr>
          <p:spPr>
            <a:xfrm>
              <a:off x="11154742" y="5011201"/>
              <a:ext cx="226549" cy="108424"/>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799;p18"/>
            <p:cNvSpPr/>
            <p:nvPr/>
          </p:nvSpPr>
          <p:spPr>
            <a:xfrm>
              <a:off x="11323234" y="4935363"/>
              <a:ext cx="226549" cy="108363"/>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 name="Group 101"/>
            <p:cNvGrpSpPr/>
            <p:nvPr/>
          </p:nvGrpSpPr>
          <p:grpSpPr>
            <a:xfrm>
              <a:off x="10825161" y="3273020"/>
              <a:ext cx="816180" cy="1843154"/>
              <a:chOff x="10681145" y="4088301"/>
              <a:chExt cx="816180" cy="1843154"/>
            </a:xfrm>
          </p:grpSpPr>
          <p:sp>
            <p:nvSpPr>
              <p:cNvPr id="103" name="Google Shape;794;p18"/>
              <p:cNvSpPr/>
              <p:nvPr/>
            </p:nvSpPr>
            <p:spPr>
              <a:xfrm>
                <a:off x="11348769" y="4512279"/>
                <a:ext cx="148556" cy="324272"/>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795;p18"/>
              <p:cNvSpPr/>
              <p:nvPr/>
            </p:nvSpPr>
            <p:spPr>
              <a:xfrm>
                <a:off x="11369641" y="4378943"/>
                <a:ext cx="106863" cy="20595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796;p18"/>
              <p:cNvSpPr/>
              <p:nvPr/>
            </p:nvSpPr>
            <p:spPr>
              <a:xfrm>
                <a:off x="11013720" y="5799869"/>
                <a:ext cx="230388" cy="129944"/>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798;p18"/>
              <p:cNvSpPr/>
              <p:nvPr/>
            </p:nvSpPr>
            <p:spPr>
              <a:xfrm>
                <a:off x="11196218" y="5728672"/>
                <a:ext cx="230104" cy="129957"/>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800;p18"/>
              <p:cNvSpPr/>
              <p:nvPr/>
            </p:nvSpPr>
            <p:spPr>
              <a:xfrm>
                <a:off x="11072502" y="4887895"/>
                <a:ext cx="337014" cy="953211"/>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801;p18"/>
              <p:cNvSpPr/>
              <p:nvPr/>
            </p:nvSpPr>
            <p:spPr>
              <a:xfrm>
                <a:off x="11121977" y="4105521"/>
                <a:ext cx="244333" cy="392669"/>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802;p18"/>
              <p:cNvSpPr/>
              <p:nvPr/>
            </p:nvSpPr>
            <p:spPr>
              <a:xfrm>
                <a:off x="11070021" y="4383615"/>
                <a:ext cx="376179" cy="624183"/>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803;p18"/>
              <p:cNvSpPr/>
              <p:nvPr/>
            </p:nvSpPr>
            <p:spPr>
              <a:xfrm>
                <a:off x="10702263" y="4461497"/>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804;p18"/>
              <p:cNvSpPr/>
              <p:nvPr/>
            </p:nvSpPr>
            <p:spPr>
              <a:xfrm>
                <a:off x="11051403" y="4453576"/>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805;p18"/>
              <p:cNvSpPr/>
              <p:nvPr/>
            </p:nvSpPr>
            <p:spPr>
              <a:xfrm>
                <a:off x="11121376" y="4088301"/>
                <a:ext cx="237163" cy="262204"/>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Arc 112"/>
              <p:cNvSpPr/>
              <p:nvPr/>
            </p:nvSpPr>
            <p:spPr>
              <a:xfrm rot="12715394">
                <a:off x="11113491" y="5837830"/>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rot="12746411">
                <a:off x="11275171" y="5767780"/>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rot="3278552">
                <a:off x="11112625" y="5808089"/>
                <a:ext cx="139254" cy="107477"/>
              </a:xfrm>
              <a:prstGeom prst="arc">
                <a:avLst>
                  <a:gd name="adj1" fmla="val 16702300"/>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6" name="Arc 115"/>
              <p:cNvSpPr/>
              <p:nvPr/>
            </p:nvSpPr>
            <p:spPr>
              <a:xfrm rot="3278552">
                <a:off x="11272250" y="5733652"/>
                <a:ext cx="139254" cy="107477"/>
              </a:xfrm>
              <a:prstGeom prst="arc">
                <a:avLst>
                  <a:gd name="adj1" fmla="val 17066834"/>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117" name="Picture 116"/>
              <p:cNvPicPr>
                <a:picLocks noChangeAspect="1"/>
              </p:cNvPicPr>
              <p:nvPr/>
            </p:nvPicPr>
            <p:blipFill>
              <a:blip r:embed="rId6"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10681145" y="4578390"/>
                <a:ext cx="223435" cy="215310"/>
              </a:xfrm>
              <a:prstGeom prst="rect">
                <a:avLst/>
              </a:prstGeom>
              <a:noFill/>
              <a:scene3d>
                <a:camera prst="orthographicFront"/>
                <a:lightRig rig="threePt" dir="t"/>
              </a:scene3d>
              <a:sp3d prstMaterial="matte"/>
            </p:spPr>
          </p:pic>
        </p:grpSp>
      </p:grpSp>
      <p:grpSp>
        <p:nvGrpSpPr>
          <p:cNvPr id="118" name="Group 117"/>
          <p:cNvGrpSpPr/>
          <p:nvPr/>
        </p:nvGrpSpPr>
        <p:grpSpPr>
          <a:xfrm>
            <a:off x="9902234" y="3856788"/>
            <a:ext cx="788948" cy="1757825"/>
            <a:chOff x="8398846" y="4452149"/>
            <a:chExt cx="788948" cy="1757825"/>
          </a:xfrm>
        </p:grpSpPr>
        <p:sp>
          <p:nvSpPr>
            <p:cNvPr id="119" name="Google Shape;1106;p24"/>
            <p:cNvSpPr/>
            <p:nvPr/>
          </p:nvSpPr>
          <p:spPr>
            <a:xfrm flipH="1">
              <a:off x="9006170" y="4889274"/>
              <a:ext cx="168515" cy="269277"/>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107;p24"/>
            <p:cNvSpPr/>
            <p:nvPr/>
          </p:nvSpPr>
          <p:spPr>
            <a:xfrm flipH="1">
              <a:off x="9075344" y="4730607"/>
              <a:ext cx="112450" cy="198402"/>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108;p24"/>
            <p:cNvSpPr/>
            <p:nvPr/>
          </p:nvSpPr>
          <p:spPr>
            <a:xfrm flipH="1">
              <a:off x="8692472" y="6085107"/>
              <a:ext cx="241926" cy="124865"/>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109;p24"/>
            <p:cNvSpPr/>
            <p:nvPr/>
          </p:nvSpPr>
          <p:spPr>
            <a:xfrm flipH="1">
              <a:off x="8691808" y="6105933"/>
              <a:ext cx="238552" cy="104041"/>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110;p24"/>
            <p:cNvSpPr/>
            <p:nvPr/>
          </p:nvSpPr>
          <p:spPr>
            <a:xfrm flipH="1">
              <a:off x="8862142" y="6036589"/>
              <a:ext cx="242573" cy="124807"/>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111;p24"/>
            <p:cNvSpPr/>
            <p:nvPr/>
          </p:nvSpPr>
          <p:spPr>
            <a:xfrm flipH="1">
              <a:off x="8862218" y="6056722"/>
              <a:ext cx="238552" cy="104095"/>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112;p24"/>
            <p:cNvSpPr/>
            <p:nvPr/>
          </p:nvSpPr>
          <p:spPr>
            <a:xfrm flipH="1">
              <a:off x="8764844" y="5219737"/>
              <a:ext cx="349836" cy="902137"/>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113;p24"/>
            <p:cNvSpPr/>
            <p:nvPr/>
          </p:nvSpPr>
          <p:spPr>
            <a:xfrm flipH="1">
              <a:off x="8813927" y="4468711"/>
              <a:ext cx="257796" cy="376043"/>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114;p24"/>
            <p:cNvSpPr/>
            <p:nvPr/>
          </p:nvSpPr>
          <p:spPr>
            <a:xfrm flipH="1">
              <a:off x="8760593" y="4735415"/>
              <a:ext cx="396915" cy="599299"/>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117;p24"/>
            <p:cNvSpPr/>
            <p:nvPr/>
          </p:nvSpPr>
          <p:spPr>
            <a:xfrm flipH="1">
              <a:off x="8813982" y="4452149"/>
              <a:ext cx="249819" cy="251466"/>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6A4E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803;p18"/>
            <p:cNvSpPr/>
            <p:nvPr/>
          </p:nvSpPr>
          <p:spPr>
            <a:xfrm>
              <a:off x="8398846" y="4843226"/>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116;p24"/>
            <p:cNvSpPr/>
            <p:nvPr/>
          </p:nvSpPr>
          <p:spPr>
            <a:xfrm flipH="1">
              <a:off x="8744154" y="4809759"/>
              <a:ext cx="138813" cy="205303"/>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1" name="Picture 130"/>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artisticPlasticWrap/>
                    </a14:imgEffect>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878015" y="4356717"/>
            <a:ext cx="232554" cy="224098"/>
          </a:xfrm>
          <a:prstGeom prst="rect">
            <a:avLst/>
          </a:prstGeom>
          <a:noFill/>
        </p:spPr>
      </p:pic>
      <p:sp>
        <p:nvSpPr>
          <p:cNvPr id="132" name="Arc 131"/>
          <p:cNvSpPr/>
          <p:nvPr/>
        </p:nvSpPr>
        <p:spPr>
          <a:xfrm rot="12467568">
            <a:off x="10310053" y="5520211"/>
            <a:ext cx="152603" cy="88627"/>
          </a:xfrm>
          <a:prstGeom prst="arc">
            <a:avLst>
              <a:gd name="adj1" fmla="val 1694379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3" name="Picture 6" descr="ESD Protected Area Caution Signs | SignsToYou.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53628" y="2983362"/>
            <a:ext cx="283766" cy="20012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134" name="Arc 133"/>
          <p:cNvSpPr/>
          <p:nvPr/>
        </p:nvSpPr>
        <p:spPr>
          <a:xfrm rot="3278552">
            <a:off x="10309963" y="5487246"/>
            <a:ext cx="139254" cy="107477"/>
          </a:xfrm>
          <a:prstGeom prst="arc">
            <a:avLst>
              <a:gd name="adj1" fmla="val 16628123"/>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5" name="Isosceles Triangle 134"/>
          <p:cNvSpPr/>
          <p:nvPr/>
        </p:nvSpPr>
        <p:spPr>
          <a:xfrm rot="20487512" flipV="1">
            <a:off x="10165793" y="3109588"/>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p:cNvSpPr/>
          <p:nvPr/>
        </p:nvSpPr>
        <p:spPr>
          <a:xfrm>
            <a:off x="10231954" y="3035274"/>
            <a:ext cx="144015" cy="259217"/>
          </a:xfrm>
          <a:prstGeom prst="roundRect">
            <a:avLst/>
          </a:prstGeom>
          <a:solidFill>
            <a:schemeClr val="bg1"/>
          </a:solidFill>
          <a:ln w="34925" cap="sq">
            <a:solidFill>
              <a:schemeClr val="bg1"/>
            </a:solidFill>
            <a:bevel/>
          </a:ln>
          <a:effectLst>
            <a:softEdge rad="0"/>
          </a:effectLst>
          <a:scene3d>
            <a:camera prst="isometricTopUp">
              <a:rot lat="18600000" lon="17400000" rev="5400000"/>
            </a:camera>
            <a:lightRig rig="harsh" dir="t"/>
          </a:scene3d>
          <a:sp3d extrusionH="38100" contourW="6350" prstMaterial="plastic">
            <a:bevelT w="393700" h="63500"/>
            <a:bevelB w="133350" h="69850" prst="softRound"/>
            <a:contourClr>
              <a:srgbClr val="A6A9B8"/>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Ir</a:t>
            </a:r>
            <a:endParaRPr lang="en-US" dirty="0"/>
          </a:p>
        </p:txBody>
      </p:sp>
      <p:sp>
        <p:nvSpPr>
          <p:cNvPr id="137" name="Isosceles Triangle 136"/>
          <p:cNvSpPr/>
          <p:nvPr/>
        </p:nvSpPr>
        <p:spPr>
          <a:xfrm rot="20487512" flipV="1">
            <a:off x="10051205" y="3161856"/>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165687" y="3288142"/>
            <a:ext cx="45719" cy="45719"/>
          </a:xfrm>
          <a:prstGeom prst="ellipse">
            <a:avLst/>
          </a:prstGeom>
          <a:solidFill>
            <a:schemeClr val="tx1">
              <a:lumMod val="50000"/>
              <a:lumOff val="50000"/>
            </a:schemeClr>
          </a:solidFill>
          <a:ln w="9525">
            <a:solidFill>
              <a:schemeClr val="bg1">
                <a:lumMod val="75000"/>
              </a:schemeClr>
            </a:solidFill>
          </a:ln>
          <a:scene3d>
            <a:camera prst="isometricLeftDown"/>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p:cNvCxnSpPr/>
          <p:nvPr/>
        </p:nvCxnSpPr>
        <p:spPr>
          <a:xfrm>
            <a:off x="8974957" y="3308898"/>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140" name="Google Shape;765;p18"/>
          <p:cNvSpPr/>
          <p:nvPr/>
        </p:nvSpPr>
        <p:spPr>
          <a:xfrm>
            <a:off x="9240276" y="3668697"/>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Arc 140"/>
          <p:cNvSpPr/>
          <p:nvPr/>
        </p:nvSpPr>
        <p:spPr>
          <a:xfrm>
            <a:off x="9772122" y="3366691"/>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Rectangle 141"/>
          <p:cNvSpPr/>
          <p:nvPr/>
        </p:nvSpPr>
        <p:spPr>
          <a:xfrm>
            <a:off x="9324150" y="3523968"/>
            <a:ext cx="685800" cy="94416"/>
          </a:xfrm>
          <a:prstGeom prst="rect">
            <a:avLst/>
          </a:prstGeom>
          <a:solidFill>
            <a:schemeClr val="bg1">
              <a:lumMod val="95000"/>
            </a:schemeClr>
          </a:solidFill>
          <a:ln>
            <a:solidFill>
              <a:schemeClr val="bg1"/>
            </a:solidFill>
          </a:ln>
          <a:scene3d>
            <a:camera prst="isometricRightUp"/>
            <a:lightRig rig="harsh" dir="t">
              <a:rot lat="0" lon="0" rev="600000"/>
            </a:lightRig>
          </a:scene3d>
          <a:sp3d extrusionH="25400" prstMaterial="matte">
            <a:bevelT w="0" h="3175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effectLst>
                  <a:innerShdw blurRad="63500" dist="50800" dir="16200000">
                    <a:prstClr val="black">
                      <a:alpha val="50000"/>
                    </a:prstClr>
                  </a:innerShdw>
                </a:effectLst>
                <a:latin typeface="+mj-lt"/>
              </a:rPr>
              <a:t>Ionizer</a:t>
            </a:r>
            <a:endParaRPr lang="en-US" sz="700" b="1" dirty="0">
              <a:solidFill>
                <a:schemeClr val="tx1"/>
              </a:solidFill>
              <a:effectLst>
                <a:innerShdw blurRad="63500" dist="50800" dir="16200000">
                  <a:prstClr val="black">
                    <a:alpha val="50000"/>
                  </a:prstClr>
                </a:innerShdw>
              </a:effectLst>
              <a:latin typeface="+mj-lt"/>
            </a:endParaRPr>
          </a:p>
        </p:txBody>
      </p:sp>
      <p:sp>
        <p:nvSpPr>
          <p:cNvPr id="143" name="Arc 142"/>
          <p:cNvSpPr/>
          <p:nvPr/>
        </p:nvSpPr>
        <p:spPr>
          <a:xfrm>
            <a:off x="9255825" y="3668639"/>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TextBox 143"/>
          <p:cNvSpPr txBox="1"/>
          <p:nvPr/>
        </p:nvSpPr>
        <p:spPr>
          <a:xfrm rot="19776701">
            <a:off x="10114025" y="3249635"/>
            <a:ext cx="399888" cy="169277"/>
          </a:xfrm>
          <a:prstGeom prst="rect">
            <a:avLst/>
          </a:prstGeom>
          <a:noFill/>
          <a:scene3d>
            <a:camera prst="isometricLeftDown"/>
            <a:lightRig rig="threePt" dir="t"/>
          </a:scene3d>
        </p:spPr>
        <p:txBody>
          <a:bodyPr wrap="square" rtlCol="0">
            <a:spAutoFit/>
          </a:bodyPr>
          <a:lstStyle/>
          <a:p>
            <a:r>
              <a:rPr lang="en-US" sz="500" b="1" dirty="0" smtClean="0">
                <a:effectLst>
                  <a:innerShdw blurRad="114300">
                    <a:prstClr val="black"/>
                  </a:innerShdw>
                </a:effectLst>
                <a:latin typeface="+mj-lt"/>
              </a:rPr>
              <a:t>Ionizer</a:t>
            </a:r>
            <a:endParaRPr lang="en-US" sz="500" b="1" dirty="0">
              <a:effectLst>
                <a:innerShdw blurRad="114300">
                  <a:prstClr val="black"/>
                </a:innerShdw>
              </a:effectLst>
              <a:latin typeface="+mj-lt"/>
            </a:endParaRPr>
          </a:p>
        </p:txBody>
      </p:sp>
      <p:sp>
        <p:nvSpPr>
          <p:cNvPr id="145" name="Oval 144"/>
          <p:cNvSpPr/>
          <p:nvPr/>
        </p:nvSpPr>
        <p:spPr>
          <a:xfrm>
            <a:off x="9481269" y="3739247"/>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6" name="Oval 145"/>
          <p:cNvSpPr/>
          <p:nvPr/>
        </p:nvSpPr>
        <p:spPr>
          <a:xfrm>
            <a:off x="9562320" y="3699985"/>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147" name="Oval 146"/>
          <p:cNvSpPr/>
          <p:nvPr/>
        </p:nvSpPr>
        <p:spPr>
          <a:xfrm>
            <a:off x="9639315" y="3661112"/>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8" name="Oval 147"/>
          <p:cNvSpPr/>
          <p:nvPr/>
        </p:nvSpPr>
        <p:spPr>
          <a:xfrm>
            <a:off x="9721610" y="3614227"/>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49" name="Oval 148"/>
          <p:cNvSpPr/>
          <p:nvPr/>
        </p:nvSpPr>
        <p:spPr>
          <a:xfrm>
            <a:off x="9805233" y="3568646"/>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0" name="Oval 149"/>
          <p:cNvSpPr/>
          <p:nvPr/>
        </p:nvSpPr>
        <p:spPr>
          <a:xfrm>
            <a:off x="10282802" y="348854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1" name="Oval 150"/>
          <p:cNvSpPr/>
          <p:nvPr/>
        </p:nvSpPr>
        <p:spPr>
          <a:xfrm>
            <a:off x="10300282" y="3392803"/>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152" name="Oval 151"/>
          <p:cNvSpPr/>
          <p:nvPr/>
        </p:nvSpPr>
        <p:spPr>
          <a:xfrm>
            <a:off x="10362115" y="335148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3" name="Oval 152"/>
          <p:cNvSpPr/>
          <p:nvPr/>
        </p:nvSpPr>
        <p:spPr>
          <a:xfrm>
            <a:off x="10425499" y="3416362"/>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4" name="Oval 153"/>
          <p:cNvSpPr/>
          <p:nvPr/>
        </p:nvSpPr>
        <p:spPr>
          <a:xfrm>
            <a:off x="10480067" y="3487940"/>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5" name="Oval 154"/>
          <p:cNvSpPr/>
          <p:nvPr/>
        </p:nvSpPr>
        <p:spPr>
          <a:xfrm>
            <a:off x="10357459" y="3528823"/>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156" name="Oval 155"/>
          <p:cNvSpPr/>
          <p:nvPr/>
        </p:nvSpPr>
        <p:spPr>
          <a:xfrm>
            <a:off x="9797141" y="371260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7" name="Oval 156"/>
          <p:cNvSpPr/>
          <p:nvPr/>
        </p:nvSpPr>
        <p:spPr>
          <a:xfrm>
            <a:off x="9595384" y="379607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58" name="Oval 157"/>
          <p:cNvSpPr/>
          <p:nvPr/>
        </p:nvSpPr>
        <p:spPr>
          <a:xfrm>
            <a:off x="9882000" y="3623824"/>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159" name="Oval 158"/>
          <p:cNvSpPr/>
          <p:nvPr/>
        </p:nvSpPr>
        <p:spPr>
          <a:xfrm>
            <a:off x="9696024" y="3758938"/>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160" name="Oval 159"/>
          <p:cNvSpPr/>
          <p:nvPr/>
        </p:nvSpPr>
        <p:spPr>
          <a:xfrm>
            <a:off x="9500867" y="3840273"/>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165" name="Oval 164"/>
          <p:cNvSpPr/>
          <p:nvPr/>
        </p:nvSpPr>
        <p:spPr>
          <a:xfrm>
            <a:off x="10394919" y="4261210"/>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6" name="Oval 165"/>
          <p:cNvSpPr/>
          <p:nvPr/>
        </p:nvSpPr>
        <p:spPr>
          <a:xfrm>
            <a:off x="10499808" y="4233590"/>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7" name="Oval 166"/>
          <p:cNvSpPr/>
          <p:nvPr/>
        </p:nvSpPr>
        <p:spPr>
          <a:xfrm>
            <a:off x="10588292" y="419836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8" name="Oval 167"/>
          <p:cNvSpPr/>
          <p:nvPr/>
        </p:nvSpPr>
        <p:spPr>
          <a:xfrm>
            <a:off x="11153698" y="382056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69" name="Oval 168"/>
          <p:cNvSpPr/>
          <p:nvPr/>
        </p:nvSpPr>
        <p:spPr>
          <a:xfrm>
            <a:off x="11240899" y="378975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170" name="Oval 169"/>
          <p:cNvSpPr/>
          <p:nvPr/>
        </p:nvSpPr>
        <p:spPr>
          <a:xfrm>
            <a:off x="11320673" y="3762311"/>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grpSp>
        <p:nvGrpSpPr>
          <p:cNvPr id="192" name="Group 191"/>
          <p:cNvGrpSpPr/>
          <p:nvPr/>
        </p:nvGrpSpPr>
        <p:grpSpPr>
          <a:xfrm>
            <a:off x="7913344" y="4468766"/>
            <a:ext cx="2080948" cy="1003440"/>
            <a:chOff x="7913344" y="4468766"/>
            <a:chExt cx="2080948" cy="1003440"/>
          </a:xfrm>
        </p:grpSpPr>
        <p:pic>
          <p:nvPicPr>
            <p:cNvPr id="173" name="Picture 172"/>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artisticPlasticWrap/>
                      </a14:imgEffect>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13344" y="4832126"/>
              <a:ext cx="664230" cy="640080"/>
            </a:xfrm>
            <a:prstGeom prst="rect">
              <a:avLst/>
            </a:prstGeom>
            <a:ln>
              <a:solidFill>
                <a:schemeClr val="tx1"/>
              </a:solidFill>
              <a:prstDash val="dashDot"/>
            </a:ln>
            <a:effectLst>
              <a:outerShdw blurRad="190500" algn="tl" rotWithShape="0">
                <a:srgbClr val="000000">
                  <a:alpha val="70000"/>
                </a:srgbClr>
              </a:outerShdw>
            </a:effectLst>
          </p:spPr>
        </p:pic>
        <p:cxnSp>
          <p:nvCxnSpPr>
            <p:cNvPr id="176" name="Straight Connector 175"/>
            <p:cNvCxnSpPr>
              <a:stCxn id="173" idx="0"/>
              <a:endCxn id="131" idx="1"/>
            </p:cNvCxnSpPr>
            <p:nvPr/>
          </p:nvCxnSpPr>
          <p:spPr>
            <a:xfrm flipV="1">
              <a:off x="8245459" y="4468766"/>
              <a:ext cx="1632556" cy="36336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73" idx="3"/>
              <a:endCxn id="131" idx="2"/>
            </p:cNvCxnSpPr>
            <p:nvPr/>
          </p:nvCxnSpPr>
          <p:spPr>
            <a:xfrm flipV="1">
              <a:off x="8577574" y="4580815"/>
              <a:ext cx="1416718" cy="571351"/>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10504955" y="1871110"/>
            <a:ext cx="664237" cy="2143670"/>
            <a:chOff x="10504955" y="1871110"/>
            <a:chExt cx="664237" cy="2143670"/>
          </a:xfrm>
        </p:grpSpPr>
        <p:cxnSp>
          <p:nvCxnSpPr>
            <p:cNvPr id="180" name="Straight Connector 179"/>
            <p:cNvCxnSpPr>
              <a:endCxn id="117" idx="3"/>
            </p:cNvCxnSpPr>
            <p:nvPr/>
          </p:nvCxnSpPr>
          <p:spPr>
            <a:xfrm flipH="1">
              <a:off x="10832572" y="2528334"/>
              <a:ext cx="274380" cy="148644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117" idx="0"/>
            </p:cNvCxnSpPr>
            <p:nvPr/>
          </p:nvCxnSpPr>
          <p:spPr>
            <a:xfrm>
              <a:off x="10545333" y="2512074"/>
              <a:ext cx="175522" cy="1395051"/>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74" name="Picture 173"/>
            <p:cNvPicPr>
              <a:picLocks noChangeAspect="1"/>
            </p:cNvPicPr>
            <p:nvPr/>
          </p:nvPicPr>
          <p:blipFill>
            <a:blip r:embed="rId6"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10504955" y="1871110"/>
              <a:ext cx="664237" cy="640080"/>
            </a:xfrm>
            <a:prstGeom prst="rect">
              <a:avLst/>
            </a:prstGeom>
            <a:ln>
              <a:solidFill>
                <a:schemeClr val="tx1"/>
              </a:solidFill>
              <a:prstDash val="dashDot"/>
            </a:ln>
            <a:effectLst>
              <a:outerShdw blurRad="190500" algn="tl" rotWithShape="0">
                <a:srgbClr val="000000">
                  <a:alpha val="70000"/>
                </a:srgbClr>
              </a:outerShdw>
            </a:effectLst>
          </p:spPr>
        </p:pic>
      </p:grpSp>
      <p:sp>
        <p:nvSpPr>
          <p:cNvPr id="195" name="Bent-Up Arrow 194"/>
          <p:cNvSpPr/>
          <p:nvPr/>
        </p:nvSpPr>
        <p:spPr>
          <a:xfrm rot="16200000">
            <a:off x="11172100" y="2099647"/>
            <a:ext cx="457200" cy="457200"/>
          </a:xfrm>
          <a:prstGeom prst="bentUpArrow">
            <a:avLst>
              <a:gd name="adj1" fmla="val 14791"/>
              <a:gd name="adj2" fmla="val 14456"/>
              <a:gd name="adj3" fmla="val 18350"/>
            </a:avLst>
          </a:prstGeom>
          <a:ln w="1905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3" name="TextBox 192"/>
          <p:cNvSpPr txBox="1"/>
          <p:nvPr/>
        </p:nvSpPr>
        <p:spPr>
          <a:xfrm>
            <a:off x="11097436" y="2512812"/>
            <a:ext cx="1081300" cy="615553"/>
          </a:xfrm>
          <a:prstGeom prst="rect">
            <a:avLst/>
          </a:prstGeom>
        </p:spPr>
        <p:style>
          <a:lnRef idx="1">
            <a:schemeClr val="accent5"/>
          </a:lnRef>
          <a:fillRef idx="3">
            <a:schemeClr val="accent5"/>
          </a:fillRef>
          <a:effectRef idx="2">
            <a:schemeClr val="accent5"/>
          </a:effectRef>
          <a:fontRef idx="minor">
            <a:schemeClr val="lt1"/>
          </a:fontRef>
        </p:style>
        <p:txBody>
          <a:bodyPr wrap="square" lIns="0" tIns="0" rIns="0" bIns="0" rtlCol="0">
            <a:spAutoFit/>
          </a:bodyPr>
          <a:lstStyle/>
          <a:p>
            <a:pPr algn="just"/>
            <a:r>
              <a:rPr lang="en-US" sz="800" b="1" dirty="0" smtClean="0">
                <a:latin typeface="+mj-lt"/>
              </a:rPr>
              <a:t>Cotton conductive gloves are great for you if you    handle any electronics!    (e.g. PC   Boards,  LDM’s, etc.)</a:t>
            </a:r>
            <a:endParaRPr lang="en-US" sz="800" b="1" dirty="0">
              <a:latin typeface="+mj-lt"/>
            </a:endParaRPr>
          </a:p>
        </p:txBody>
      </p:sp>
      <p:sp>
        <p:nvSpPr>
          <p:cNvPr id="197" name="Down Arrow 196"/>
          <p:cNvSpPr/>
          <p:nvPr/>
        </p:nvSpPr>
        <p:spPr>
          <a:xfrm flipV="1">
            <a:off x="8127577" y="5501473"/>
            <a:ext cx="163324" cy="324690"/>
          </a:xfrm>
          <a:prstGeom prst="downArrow">
            <a:avLst/>
          </a:prstGeom>
          <a:ln w="28575"/>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6" name="TextBox 195"/>
          <p:cNvSpPr txBox="1"/>
          <p:nvPr/>
        </p:nvSpPr>
        <p:spPr>
          <a:xfrm>
            <a:off x="7474653" y="5739275"/>
            <a:ext cx="1470394" cy="70788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just"/>
            <a:r>
              <a:rPr lang="en-US" sz="800" b="1" dirty="0" smtClean="0">
                <a:latin typeface="+mj-lt"/>
              </a:rPr>
              <a:t>Rubber conductive gloves are better for not leaving any           fingerprints and avoid scratch on non-electronic components(like lenses or housings, etc.)</a:t>
            </a:r>
            <a:endParaRPr lang="en-US" sz="800" b="1" dirty="0">
              <a:latin typeface="+mj-lt"/>
            </a:endParaRPr>
          </a:p>
        </p:txBody>
      </p:sp>
      <p:sp>
        <p:nvSpPr>
          <p:cNvPr id="98" name="Rectangle 97"/>
          <p:cNvSpPr/>
          <p:nvPr/>
        </p:nvSpPr>
        <p:spPr>
          <a:xfrm>
            <a:off x="8318423" y="1335851"/>
            <a:ext cx="3017520" cy="246221"/>
          </a:xfrm>
          <a:prstGeom prst="rect">
            <a:avLst/>
          </a:prstGeom>
        </p:spPr>
        <p:txBody>
          <a:bodyPr wrap="square">
            <a:spAutoFit/>
          </a:bodyPr>
          <a:lstStyle/>
          <a:p>
            <a:r>
              <a:rPr lang="en-US" sz="1000" b="1" dirty="0" smtClean="0">
                <a:solidFill>
                  <a:srgbClr val="202124"/>
                </a:solidFill>
                <a:latin typeface="arial" panose="020B0604020202020204" pitchFamily="34" charset="0"/>
              </a:rPr>
              <a:t>*Ground </a:t>
            </a:r>
            <a:r>
              <a:rPr lang="en-US" sz="1000" b="1" dirty="0">
                <a:solidFill>
                  <a:srgbClr val="202124"/>
                </a:solidFill>
                <a:latin typeface="arial" panose="020B0604020202020204" pitchFamily="34" charset="0"/>
              </a:rPr>
              <a:t>potential</a:t>
            </a:r>
            <a:r>
              <a:rPr lang="en-US" sz="1000" dirty="0">
                <a:solidFill>
                  <a:srgbClr val="202124"/>
                </a:solidFill>
                <a:latin typeface="arial" panose="020B0604020202020204" pitchFamily="34" charset="0"/>
              </a:rPr>
              <a:t>: The zero reference level </a:t>
            </a:r>
            <a:r>
              <a:rPr lang="en-US" sz="1000" dirty="0" smtClean="0">
                <a:solidFill>
                  <a:srgbClr val="202124"/>
                </a:solidFill>
                <a:latin typeface="arial" panose="020B0604020202020204" pitchFamily="34" charset="0"/>
              </a:rPr>
              <a:t>used    </a:t>
            </a:r>
            <a:r>
              <a:rPr lang="en-US" sz="1000" dirty="0">
                <a:solidFill>
                  <a:srgbClr val="202124"/>
                </a:solidFill>
                <a:latin typeface="arial" panose="020B0604020202020204" pitchFamily="34" charset="0"/>
              </a:rPr>
              <a:t>to apply and measure voltages in a system.</a:t>
            </a:r>
            <a:endParaRPr lang="en-US" sz="1000" dirty="0"/>
          </a:p>
        </p:txBody>
      </p:sp>
      <p:pic>
        <p:nvPicPr>
          <p:cNvPr id="171" name="Picture 1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2822" y="3288100"/>
            <a:ext cx="2516886" cy="3355848"/>
          </a:xfrm>
          <a:prstGeom prst="rect">
            <a:avLst/>
          </a:prstGeom>
          <a:ln w="57150">
            <a:solidFill>
              <a:schemeClr val="accent3"/>
            </a:solidFill>
          </a:ln>
        </p:spPr>
      </p:pic>
      <p:pic>
        <p:nvPicPr>
          <p:cNvPr id="172" name="Picture 1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2246" y="1450441"/>
            <a:ext cx="2516886" cy="3355848"/>
          </a:xfrm>
          <a:prstGeom prst="rect">
            <a:avLst/>
          </a:prstGeom>
          <a:ln w="57150">
            <a:solidFill>
              <a:schemeClr val="accent3"/>
            </a:solidFill>
          </a:ln>
        </p:spPr>
      </p:pic>
      <p:pic>
        <p:nvPicPr>
          <p:cNvPr id="185" name="Picture 2" descr="SL-Americ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73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0" presetClass="path" presetSubtype="0" repeatCount="indefinite" accel="50000" decel="50000" fill="hold" grpId="0" nodeType="afterEffect">
                                  <p:stCondLst>
                                    <p:cond delay="0"/>
                                  </p:stCondLst>
                                  <p:childTnLst>
                                    <p:animMotion origin="layout" path="M 2.891E-7 1.41171E-7 L 2.891E-7 0.00023 C 0.00026 0.00069 0.00065 0.00139 0.00091 0.00231 C 0.00104 0.00255 0.00104 0.00301 0.00104 0.00347 C 0.0013 0.0037 0.00156 0.00393 0.00169 0.0044 C 0.00182 0.00486 0.00195 0.00532 0.00208 0.00579 C 0.00221 0.00625 0.00234 0.00648 0.00247 0.00694 L 0.00286 0.00903 L 0.00299 0.00995 C 0.00299 0.01551 0.00286 0.02106 0.00286 0.02661 C 0.00286 0.02777 0.00299 0.02939 0.00326 0.03055 C 0.00339 0.03101 0.00352 0.03147 0.00365 0.03194 C 0.00378 0.03217 0.00404 0.03263 0.00417 0.03286 L 0.00482 0.0361 L 0.00495 0.03703 C 0.00508 0.03842 0.00508 0.03957 0.00521 0.04096 C 0.00521 0.04119 0.00534 0.04143 0.00534 0.04189 C 0.00547 0.04305 0.00547 0.04443 0.0056 0.04582 C 0.0056 0.04652 0.00586 0.04698 0.00599 0.04791 C 0.00599 0.04837 0.00612 0.04883 0.00612 0.04929 C 0.00638 0.04999 0.00677 0.05068 0.00716 0.05138 C 0.00729 0.05207 0.00742 0.05253 0.00755 0.05346 C 0.00755 0.05392 0.00768 0.05439 0.00768 0.05485 C 0.00781 0.05554 0.00781 0.05624 0.00807 0.05693 L 0.00872 0.05832 C 0.00899 0.06063 0.00872 0.05878 0.00925 0.06133 C 0.00938 0.06156 0.00938 0.06202 0.00951 0.06249 C 0.00964 0.06272 0.00977 0.06318 0.0099 0.06341 C 0.0099 0.06387 0.01003 0.06411 0.01003 0.06457 C 0.01055 0.06642 0.01042 0.06549 0.01081 0.06804 C 0.01094 0.0685 0.01094 0.06873 0.01107 0.06943 C 0.01107 0.06989 0.01107 0.07059 0.0112 0.07105 C 0.01133 0.07151 0.01146 0.07174 0.01159 0.07221 C 0.01263 0.07521 0.01146 0.07197 0.01237 0.07452 C 0.0125 0.07545 0.01276 0.07707 0.01302 0.07799 L 0.01341 0.07938 C 0.01315 0.081 0.01302 0.08193 0.01341 0.08355 C 0.01341 0.08401 0.0138 0.08401 0.01393 0.08424 C 0.01511 0.08841 0.01354 0.08331 0.01498 0.08632 C 0.01511 0.08679 0.01511 0.08725 0.01537 0.08771 C 0.0155 0.08817 0.01576 0.08841 0.01589 0.08887 C 0.01628 0.09049 0.01602 0.08956 0.0168 0.09188 L 0.01719 0.09303 C 0.01732 0.09604 0.01732 0.09905 0.01745 0.10206 C 0.01745 0.10275 0.01758 0.10322 0.01758 0.10414 C 0.01771 0.10553 0.01771 0.10738 0.01784 0.109 C 0.01784 0.10923 0.01797 0.10947 0.01797 0.10993 C 0.01849 0.11294 0.01797 0.10993 0.01836 0.11247 C 0.01888 0.11109 0.01875 0.11178 0.01875 0.11039 " pathEditMode="relative" rAng="0" ptsTypes="AAAAAAAAAAAAAAAAAAAAAAAAAAAAAAAAAAAAAAAAAAAAAAAAA">
                                      <p:cBhvr>
                                        <p:cTn id="13" dur="6000" fill="hold"/>
                                        <p:tgtEl>
                                          <p:spTgt spid="145"/>
                                        </p:tgtEl>
                                        <p:attrNameLst>
                                          <p:attrName>ppt_x</p:attrName>
                                          <p:attrName>ppt_y</p:attrName>
                                        </p:attrNameLst>
                                      </p:cBhvr>
                                      <p:rCtr x="938" y="5624"/>
                                    </p:animMotion>
                                  </p:childTnLst>
                                </p:cTn>
                              </p:par>
                              <p:par>
                                <p:cTn id="14" presetID="0" presetClass="path" presetSubtype="0" repeatCount="indefinite" accel="50000" decel="50000" fill="hold" grpId="0" nodeType="withEffect">
                                  <p:stCondLst>
                                    <p:cond delay="0"/>
                                  </p:stCondLst>
                                  <p:childTnLst>
                                    <p:animMotion origin="layout" path="M -1.42597E-6 4.41102E-6 L -1.42597E-6 0.00023 L 0.0013 0.00347 C 0.00143 0.0037 0.00156 0.00393 0.00169 0.00439 C 0.00195 0.00601 0.00169 0.00509 0.00248 0.00648 C 0.00248 0.00694 0.00261 0.00717 0.00274 0.00763 C 0.00326 0.00995 0.00326 0.00972 0.00378 0.01134 C 0.00391 0.0118 0.00391 0.01226 0.00404 0.01272 C 0.0043 0.01365 0.00482 0.0155 0.00482 0.01573 C 0.00482 0.01596 0.00508 0.01828 0.00521 0.01874 C 0.0056 0.02013 0.0069 0.0243 0.00742 0.02522 L 0.00795 0.02638 C 0.00795 0.02661 0.00808 0.02707 0.00821 0.0273 C 0.00821 0.02777 0.00821 0.02823 0.00834 0.02869 C 0.00847 0.02939 0.00873 0.02985 0.00899 0.03054 C 0.00925 0.03147 0.00951 0.03332 0.00977 0.03425 C 0.0099 0.0354 0.01016 0.03656 0.01029 0.03772 C 0.01094 0.04281 0.01003 0.03772 0.01081 0.04235 L 0.01107 0.04327 L 0.01133 0.04443 C 0.01133 0.04512 0.01133 0.04582 0.01146 0.04651 C 0.01159 0.04767 0.01172 0.04883 0.01185 0.04998 C 0.01185 0.05068 0.01211 0.05438 0.01224 0.05508 C 0.01224 0.05554 0.01237 0.05577 0.01237 0.05623 C 0.0125 0.0567 0.01263 0.05716 0.01263 0.05762 C 0.01276 0.05832 0.01276 0.05924 0.01289 0.05994 C 0.01289 0.06294 0.01289 0.06572 0.01302 0.06873 C 0.01315 0.07104 0.01328 0.07336 0.01368 0.07567 C 0.01368 0.0759 0.01368 0.07637 0.01381 0.0766 C 0.01394 0.07822 0.01433 0.07984 0.0142 0.08146 C 0.0142 0.08285 0.01407 0.08609 0.01368 0.08748 L 0.01315 0.0884 C 0.01315 0.08956 0.01315 0.09048 0.01302 0.09164 C 0.01302 0.0921 0.01289 0.09257 0.01289 0.09303 C 0.01237 0.09696 0.01289 0.0928 0.01237 0.09604 C 0.01276 0.09743 0.01289 0.09743 0.01302 0.09858 C 0.01302 0.09882 0.01328 0.10067 0.01341 0.1009 C 0.01368 0.10159 0.0142 0.10252 0.01459 0.10275 C 0.01472 0.10298 0.01498 0.10298 0.01524 0.10298 C 0.01615 0.10576 0.01485 0.10252 0.01615 0.10506 C 0.01719 0.10761 0.01615 0.10553 0.0168 0.10668 " pathEditMode="relative" rAng="0" ptsTypes="AAAAAAAAAAAAAAAAAAAAAAAAAAAAAAAAAAAAAAAAA">
                                      <p:cBhvr>
                                        <p:cTn id="15" dur="6000" fill="hold"/>
                                        <p:tgtEl>
                                          <p:spTgt spid="146"/>
                                        </p:tgtEl>
                                        <p:attrNameLst>
                                          <p:attrName>ppt_x</p:attrName>
                                          <p:attrName>ppt_y</p:attrName>
                                        </p:attrNameLst>
                                      </p:cBhvr>
                                      <p:rCtr x="833" y="5323"/>
                                    </p:animMotion>
                                  </p:childTnLst>
                                </p:cTn>
                              </p:par>
                              <p:par>
                                <p:cTn id="16" presetID="0" presetClass="path" presetSubtype="0" repeatCount="indefinite" accel="50000" decel="50000" fill="hold" grpId="0" nodeType="withEffect">
                                  <p:stCondLst>
                                    <p:cond delay="0"/>
                                  </p:stCondLst>
                                  <p:childTnLst>
                                    <p:animMotion origin="layout" path="M 0.00013 0.00069 L 0.00013 0.00093 C 0.00078 0.00185 0.00183 0.0037 0.00248 0.00532 C 0.00261 0.00602 0.00287 0.00671 0.003 0.00717 C 0.00313 0.00764 0.00313 0.0081 0.00326 0.00856 C 0.00521 0.01551 0.00287 0.00602 0.00456 0.01273 C 0.00508 0.01504 0.00521 0.01574 0.00573 0.01759 C 0.00625 0.01921 0.00651 0.01967 0.0069 0.02152 C 0.00716 0.02245 0.00729 0.02361 0.00756 0.02453 C 0.00769 0.02546 0.00795 0.02638 0.00808 0.02731 C 0.00821 0.02823 0.00821 0.02916 0.00834 0.03009 C 0.00834 0.03055 0.0086 0.03101 0.00873 0.03147 C 0.00873 0.03171 0.00886 0.03217 0.00886 0.03263 C 0.00899 0.03356 0.00899 0.03471 0.00912 0.03564 C 0.00912 0.0361 0.00925 0.03633 0.00925 0.0368 C 0.00964 0.03888 0.00925 0.03726 0.0099 0.03957 C 0.0099 0.04004 0.0099 0.04096 0.01003 0.04143 C 0.01003 0.04189 0.01016 0.04212 0.01029 0.04258 C 0.01029 0.04305 0.01029 0.04351 0.01042 0.04397 C 0.01055 0.0449 0.01068 0.04559 0.01081 0.04652 C 0.01094 0.04698 0.01094 0.04791 0.01107 0.04837 C 0.0112 0.05068 0.01107 0.04906 0.01146 0.05091 C 0.01159 0.05184 0.01185 0.05369 0.01185 0.05392 C 0.01172 0.05624 0.01172 0.05855 0.01159 0.06087 C 0.01159 0.06179 0.01133 0.06272 0.0112 0.06341 C 0.01107 0.06434 0.01107 0.06526 0.01081 0.06619 C 0.01068 0.06688 0.01055 0.06735 0.01042 0.06781 C 0.01029 0.06827 0.01029 0.06897 0.01029 0.0692 C 0.01016 0.06966 0.01003 0.06989 0.01003 0.07035 C 0.0099 0.07128 0.00977 0.07221 0.00964 0.07313 C 0.00951 0.07383 0.00951 0.07452 0.00925 0.07521 C 0.00873 0.0766 0.00899 0.07591 0.00847 0.07753 C 0.0086 0.07915 0.00847 0.08077 0.00873 0.08216 C 0.00873 0.08262 0.00912 0.08262 0.00925 0.08285 C 0.00951 0.08308 0.0099 0.08401 0.0099 0.08424 " pathEditMode="relative" rAng="0" ptsTypes="AAAAAAAAAAAAAAAAAAAAAAAAAAAAAAAAAAA">
                                      <p:cBhvr>
                                        <p:cTn id="17" dur="6000" fill="hold"/>
                                        <p:tgtEl>
                                          <p:spTgt spid="147"/>
                                        </p:tgtEl>
                                        <p:attrNameLst>
                                          <p:attrName>ppt_x</p:attrName>
                                          <p:attrName>ppt_y</p:attrName>
                                        </p:attrNameLst>
                                      </p:cBhvr>
                                      <p:rCtr x="586" y="4166"/>
                                    </p:animMotion>
                                  </p:childTnLst>
                                </p:cTn>
                              </p:par>
                              <p:par>
                                <p:cTn id="18" presetID="0" presetClass="path" presetSubtype="0" repeatCount="indefinite" accel="50000" decel="50000" fill="hold" grpId="0" nodeType="withEffect">
                                  <p:stCondLst>
                                    <p:cond delay="0"/>
                                  </p:stCondLst>
                                  <p:childTnLst>
                                    <p:animMotion origin="layout" path="M 0.00066 0.00069 L 0.00066 0.00092 C 0.00066 0.00116 0.00144 0.00416 0.0017 0.00509 C 0.00339 0.00995 0.00222 0.00602 0.00313 0.00926 C 0.00326 0.00995 0.00326 0.01041 0.00326 0.01088 C 0.00339 0.0118 0.00365 0.01226 0.00378 0.01319 C 0.00378 0.01365 0.00378 0.01435 0.00391 0.01481 C 0.00391 0.01527 0.00404 0.0155 0.00404 0.01597 C 0.00417 0.0162 0.00417 0.01689 0.0043 0.01736 C 0.0043 0.01759 0.00443 0.01782 0.00456 0.01828 C 0.00456 0.01874 0.00456 0.01921 0.00469 0.01967 C 0.00482 0.02036 0.00495 0.02106 0.00508 0.02175 C 0.00547 0.02592 0.00508 0.02222 0.00547 0.02522 C 0.0056 0.02569 0.0056 0.02638 0.0056 0.02708 C 0.00573 0.02731 0.00586 0.02754 0.00586 0.028 C 0.00599 0.0287 0.00599 0.02939 0.00612 0.03008 C 0.00625 0.03309 0.00625 0.03379 0.00638 0.03726 C 0.00665 0.04883 0.00599 0.04466 0.00704 0.05022 L 0.00769 0.05346 C 0.00769 0.05369 0.00769 0.05415 0.00782 0.05438 L 0.0086 0.05647 C 0.00873 0.05716 0.00873 0.05809 0.00899 0.05855 C 0.00938 0.05924 0.01029 0.06063 0.01055 0.06179 C 0.01055 0.06202 0.01107 0.06434 0.01107 0.0648 L 0.01211 0.07012 L 0.01251 0.07197 C 0.01264 0.07244 0.01264 0.0729 0.01264 0.07313 L 0.01316 0.07429 C 0.01316 0.07475 0.01316 0.07521 0.01329 0.07568 C 0.01329 0.07591 0.01342 0.07614 0.01342 0.0766 C 0.01394 0.0803 0.01342 0.0773 0.01394 0.07984 C 0.01433 0.08586 0.01381 0.08007 0.0142 0.08401 C 0.01433 0.08447 0.01433 0.0854 0.01446 0.08586 C 0.01446 0.08632 0.01459 0.08655 0.01472 0.08702 C 0.01472 0.08748 0.01472 0.08794 0.01485 0.0884 C 0.01485 0.08887 0.01498 0.0891 0.01498 0.08956 C 0.01511 0.09002 0.01511 0.09072 0.01524 0.09118 C 0.01537 0.09164 0.01563 0.09188 0.01576 0.09234 C 0.01628 0.09465 0.01563 0.09164 0.01654 0.09419 C 0.01667 0.09465 0.01667 0.09512 0.0168 0.09535 C 0.01706 0.09604 0.01745 0.09674 0.01758 0.09743 C 0.01758 0.09789 0.01771 0.09812 0.01784 0.09836 C 0.01824 0.10044 0.01824 0.09951 0.01863 0.10206 C 0.01863 0.10252 0.01863 0.10298 0.01876 0.10345 C 0.01889 0.10414 0.01902 0.1046 0.01915 0.1053 L 0.01941 0.10761 " pathEditMode="relative" rAng="0" ptsTypes="AAAAAAAAAAAAAAAAAAAAAAAAAAAAAAAAAAAAAAAAAAAAAA">
                                      <p:cBhvr>
                                        <p:cTn id="19" dur="6000" fill="hold"/>
                                        <p:tgtEl>
                                          <p:spTgt spid="148"/>
                                        </p:tgtEl>
                                        <p:attrNameLst>
                                          <p:attrName>ppt_x</p:attrName>
                                          <p:attrName>ppt_y</p:attrName>
                                        </p:attrNameLst>
                                      </p:cBhvr>
                                      <p:rCtr x="938" y="5346"/>
                                    </p:animMotion>
                                  </p:childTnLst>
                                </p:cTn>
                              </p:par>
                              <p:par>
                                <p:cTn id="20" presetID="0" presetClass="path" presetSubtype="0" repeatCount="indefinite" accel="50000" decel="50000" fill="hold" grpId="0" nodeType="withEffect">
                                  <p:stCondLst>
                                    <p:cond delay="0"/>
                                  </p:stCondLst>
                                  <p:childTnLst>
                                    <p:animMotion origin="layout" path="M 0.00052 0.00046 L 0.00052 0.00069 C 0.00052 0.00162 0.00039 0.00301 0.00065 0.00416 C 0.00078 0.00532 0.0013 0.00625 0.00169 0.0074 C 0.00195 0.00856 0.00234 0.01018 0.0026 0.01157 C 0.00299 0.01759 0.00247 0.0118 0.00338 0.01712 C 0.00364 0.01874 0.0039 0.02059 0.00416 0.02221 C 0.00429 0.02337 0.00429 0.0243 0.00455 0.02545 C 0.00481 0.02615 0.00507 0.02707 0.00534 0.02777 C 0.00586 0.0317 0.00507 0.02684 0.00599 0.03031 C 0.00599 0.03078 0.00599 0.03124 0.00612 0.0317 C 0.00638 0.0324 0.00664 0.03332 0.0069 0.03402 C 0.00742 0.03517 0.00781 0.03633 0.00833 0.03749 C 0.00846 0.03795 0.00859 0.03841 0.00885 0.03888 C 0.00911 0.03911 0.00924 0.03934 0.0095 0.03957 C 0.0108 0.04443 0.00885 0.03772 0.01041 0.04212 C 0.01054 0.04235 0.01054 0.04281 0.01067 0.04304 C 0.0108 0.04397 0.01107 0.04466 0.0112 0.04559 C 0.01146 0.04651 0.01146 0.04744 0.01159 0.04837 C 0.01172 0.0486 0.01172 0.04906 0.01185 0.04929 C 0.01198 0.05022 0.01198 0.05114 0.01224 0.05207 C 0.01406 0.05994 0.01315 0.05693 0.01458 0.06179 C 0.01458 0.06248 0.01471 0.06318 0.01471 0.06387 C 0.01497 0.0648 0.01523 0.06549 0.01536 0.06642 C 0.01549 0.06734 0.01549 0.06827 0.01549 0.06919 C 0.01562 0.06989 0.01575 0.07151 0.01588 0.0722 C 0.01614 0.07313 0.01627 0.07405 0.01653 0.07498 C 0.01653 0.07683 0.01679 0.07845 0.01666 0.0803 C 0.01666 0.08239 0.0164 0.08493 0.01575 0.08678 C 0.01549 0.08771 0.01523 0.0884 0.01497 0.08887 C 0.01445 0.09002 0.01393 0.09072 0.01341 0.09164 C 0.01315 0.09211 0.01289 0.0928 0.01263 0.09303 C 0.01146 0.09488 0.01198 0.09419 0.01107 0.09511 C 0.01093 0.09558 0.01041 0.09673 0.01041 0.0972 C 0.01054 0.09789 0.01107 0.09928 0.0112 0.09974 C 0.01133 0.10021 0.01133 0.10067 0.01146 0.10113 C 0.01159 0.10159 0.01185 0.10183 0.01198 0.10206 C 0.01224 0.10252 0.01237 0.10298 0.01263 0.10345 C 0.01276 0.10414 0.01289 0.10483 0.01315 0.1053 C 0.01406 0.10645 0.01445 0.10622 0.0151 0.10622 " pathEditMode="relative" rAng="0" ptsTypes="AAAAAAAAAAAAAAAAAAAAAAAAAAAAAAAAAAAAAAAA">
                                      <p:cBhvr>
                                        <p:cTn id="21" dur="6000" fill="hold"/>
                                        <p:tgtEl>
                                          <p:spTgt spid="149"/>
                                        </p:tgtEl>
                                        <p:attrNameLst>
                                          <p:attrName>ppt_x</p:attrName>
                                          <p:attrName>ppt_y</p:attrName>
                                        </p:attrNameLst>
                                      </p:cBhvr>
                                      <p:rCtr x="794" y="5277"/>
                                    </p:animMotion>
                                  </p:childTnLst>
                                </p:cTn>
                              </p:par>
                              <p:par>
                                <p:cTn id="22" presetID="0" presetClass="path" presetSubtype="0" repeatCount="indefinite" accel="50000" decel="50000" fill="hold" grpId="0" nodeType="withEffect">
                                  <p:stCondLst>
                                    <p:cond delay="0"/>
                                  </p:stCondLst>
                                  <p:childTnLst>
                                    <p:animMotion origin="layout" path="M 4.03959E-6 1.4256E-6 L 4.03959E-6 0.00023 C 0.00052 0.00046 0.00117 0.00092 0.00169 0.00162 C 0.00195 0.00185 0.00169 0.00254 0.00195 0.00301 C 0.00221 0.0037 0.00234 0.00463 0.00286 0.00509 C 0.00312 0.00532 0.00325 0.00555 0.00351 0.00578 C 0.00416 0.00671 0.00416 0.00694 0.00455 0.00787 C 0.00481 0.00856 0.00507 0.00926 0.00507 0.00995 C 0.00494 0.01319 0.00494 0.01388 0.00455 0.01666 C 0.00455 0.01712 0.00442 0.01759 0.00442 0.01805 C 0.00429 0.01874 0.00403 0.0199 0.00403 0.02013 C 0.00403 0.02129 0.00403 0.02291 0.00416 0.02407 C 0.00429 0.02499 0.00534 0.02731 0.00547 0.02777 C 0.00573 0.02823 0.00586 0.02846 0.00599 0.02916 C 0.00612 0.02939 0.00612 0.02985 0.00625 0.03008 C 0.00638 0.03078 0.0069 0.03147 0.00716 0.03217 C 0.00729 0.03286 0.00729 0.03356 0.00768 0.03425 L 0.00859 0.03633 C 0.00885 0.03842 0.00833 0.03656 0.0095 0.03795 C 0.01093 0.0405 0.00872 0.03795 0.01054 0.0398 C 0.01159 0.04212 0.01041 0.0398 0.01172 0.04119 C 0.01185 0.04142 0.01198 0.04189 0.01237 0.04212 C 0.01276 0.04281 0.01328 0.04304 0.01367 0.04351 C 0.01393 0.04374 0.01419 0.04397 0.01445 0.04443 C 0.0164 0.04744 0.0138 0.04374 0.01575 0.04605 C 0.01745 0.04837 0.01536 0.04605 0.01719 0.04767 C 0.01745 0.0486 0.01771 0.04906 0.0181 0.04999 C 0.0181 0.05022 0.0181 0.05068 0.01823 0.05091 C 0.01836 0.05114 0.01862 0.05138 0.01901 0.05161 C 0.01914 0.05207 0.01914 0.05253 0.0194 0.053 C 0.01953 0.05369 0.02031 0.05508 0.02031 0.05531 C 0.02083 0.05762 0.02005 0.05438 0.02096 0.05716 C 0.02187 0.05994 0.02031 0.05624 0.02174 0.05924 L 0.02213 0.06272 L 0.02226 0.06434 C 0.02226 0.06804 0.02213 0.07174 0.02213 0.07521 C 0.022 0.07591 0.022 0.0766 0.02187 0.0773 C 0.02174 0.07776 0.02148 0.07799 0.02135 0.07822 C 0.02148 0.07938 0.02135 0.08054 0.02174 0.08146 C 0.022 0.08401 0.02266 0.08054 0.02266 0.0847 L 0.02266 0.08748 " pathEditMode="relative" rAng="0" ptsTypes="AAAAAAAAAAAAAAAAAAAAAAAAAAAAAAAAAAAAAAAAA">
                                      <p:cBhvr>
                                        <p:cTn id="23" dur="6000" fill="hold"/>
                                        <p:tgtEl>
                                          <p:spTgt spid="151"/>
                                        </p:tgtEl>
                                        <p:attrNameLst>
                                          <p:attrName>ppt_x</p:attrName>
                                          <p:attrName>ppt_y</p:attrName>
                                        </p:attrNameLst>
                                      </p:cBhvr>
                                      <p:rCtr x="1133" y="4374"/>
                                    </p:animMotion>
                                  </p:childTnLst>
                                </p:cTn>
                              </p:par>
                              <p:par>
                                <p:cTn id="24" presetID="0" presetClass="path" presetSubtype="0" repeatCount="indefinite" accel="50000" decel="50000" fill="hold" grpId="0" nodeType="withEffect">
                                  <p:stCondLst>
                                    <p:cond delay="0"/>
                                  </p:stCondLst>
                                  <p:childTnLst>
                                    <p:animMotion origin="layout" path="M -3.48222E-6 4.32307E-6 L -3.48222E-6 0.00023 C 0.00013 0.00046 0.00052 0.00324 0.00065 0.00439 C 0.00065 0.00486 0.00078 0.00509 0.00078 0.00555 C 0.00092 0.00601 0.00092 0.00694 0.00105 0.0074 C 0.00105 0.00786 0.00131 0.0081 0.00131 0.00856 C 0.00131 0.01064 0.00118 0.01573 0.00078 0.01851 C 0.00078 0.01967 0.00052 0.02013 0.00026 0.02106 C -3.48222E-6 0.02221 -3.48222E-6 0.02244 -0.00013 0.02383 C -0.00013 0.0243 -0.00026 0.02453 -0.00039 0.02499 C -0.00039 0.02545 -0.00039 0.02638 -0.00052 0.02684 C -0.00065 0.02777 -0.00078 0.02823 -0.00091 0.02916 C -0.00104 0.02939 -0.00117 0.03101 -0.0013 0.03147 C -0.00143 0.03193 -0.00156 0.03216 -0.00169 0.0324 C -0.00182 0.03286 -0.00182 0.03355 -0.00195 0.03378 C -0.00195 0.03402 -0.00234 0.03656 -0.00247 0.03702 C -0.0026 0.03726 -0.0026 0.03772 -0.00273 0.03795 C -0.00273 0.03841 -0.00273 0.03911 -0.00286 0.03934 C -0.00312 0.04026 -0.00351 0.04073 -0.00364 0.04165 L -0.00429 0.04466 L -0.00442 0.04582 C -0.00455 0.04605 -0.00455 0.04628 -0.00468 0.04674 C -0.00495 0.0486 -0.00481 0.04767 -0.00508 0.04906 C -0.00508 0.05022 -0.00508 0.05207 -0.00547 0.05322 C -0.0056 0.05369 -0.00573 0.05415 -0.00586 0.05438 C -0.00625 0.0567 -0.00573 0.05392 -0.00625 0.05739 C -0.00625 0.05785 -0.00638 0.05832 -0.00638 0.05855 C -0.00638 0.06132 -0.00638 0.0641 -0.00625 0.06688 C -0.00599 0.07313 -0.00599 0.06757 -0.00599 0.07081 " pathEditMode="relative" rAng="0" ptsTypes="AAAAAAAAAAAAAAAAAAAAAAAAAAAAA">
                                      <p:cBhvr>
                                        <p:cTn id="25" dur="6000" fill="hold"/>
                                        <p:tgtEl>
                                          <p:spTgt spid="150"/>
                                        </p:tgtEl>
                                        <p:attrNameLst>
                                          <p:attrName>ppt_x</p:attrName>
                                          <p:attrName>ppt_y</p:attrName>
                                        </p:attrNameLst>
                                      </p:cBhvr>
                                      <p:rCtr x="-260" y="3541"/>
                                    </p:animMotion>
                                  </p:childTnLst>
                                </p:cTn>
                              </p:par>
                              <p:par>
                                <p:cTn id="26" presetID="0" presetClass="path" presetSubtype="0" repeatCount="indefinite" accel="50000" decel="50000" fill="hold" grpId="0" nodeType="withEffect">
                                  <p:stCondLst>
                                    <p:cond delay="0"/>
                                  </p:stCondLst>
                                  <p:childTnLst>
                                    <p:animMotion origin="layout" path="M -4.74671E-6 -1.44874E-6 L -4.74671E-6 0.00023 C 0.00027 0.00046 0.00261 0.00417 0.00326 0.00625 C 0.00417 0.0088 0.00365 0.00741 0.00404 0.00926 C 0.0043 0.01042 0.00443 0.01065 0.00482 0.0118 C 0.00482 0.01782 0.00495 0.02384 0.00495 0.02986 C 0.00508 0.03055 0.00508 0.03124 0.00521 0.03194 C 0.00534 0.03356 0.0056 0.03518 0.00573 0.0368 C 0.00586 0.03703 0.006 0.03749 0.006 0.03772 C 0.00613 0.03865 0.00626 0.03958 0.00639 0.0405 C 0.00691 0.04305 0.00626 0.04004 0.00678 0.04305 C 0.00704 0.04513 0.00691 0.04305 0.00717 0.04536 C 0.0073 0.04606 0.0073 0.04652 0.0073 0.04721 C 0.00743 0.04791 0.00769 0.0486 0.00769 0.0493 C 0.00782 0.04976 0.00782 0.05022 0.00795 0.05068 C 0.00821 0.05184 0.00847 0.05161 0.00886 0.05277 C 0.00951 0.05416 0.00951 0.05485 0.01029 0.05578 C 0.01068 0.05647 0.01146 0.05716 0.01146 0.0574 C 0.01159 0.05763 0.01173 0.05832 0.01186 0.05855 C 0.01199 0.05925 0.01225 0.05948 0.01238 0.05994 C 0.01251 0.0604 0.01251 0.06087 0.01264 0.0611 C 0.01277 0.06156 0.0129 0.06179 0.01303 0.06202 C 0.01329 0.06341 0.01316 0.06272 0.01316 0.06434 " pathEditMode="relative" rAng="0" ptsTypes="AAAAAAAAAAAAAAAAAAAAAAA">
                                      <p:cBhvr>
                                        <p:cTn id="27" dur="6000" fill="hold"/>
                                        <p:tgtEl>
                                          <p:spTgt spid="152"/>
                                        </p:tgtEl>
                                        <p:attrNameLst>
                                          <p:attrName>ppt_x</p:attrName>
                                          <p:attrName>ppt_y</p:attrName>
                                        </p:attrNameLst>
                                      </p:cBhvr>
                                      <p:rCtr x="651" y="3217"/>
                                    </p:animMotion>
                                  </p:childTnLst>
                                </p:cTn>
                              </p:par>
                              <p:par>
                                <p:cTn id="28" presetID="0" presetClass="path" presetSubtype="0" repeatCount="indefinite" accel="50000" decel="50000" fill="hold" grpId="0" nodeType="withEffect">
                                  <p:stCondLst>
                                    <p:cond delay="0"/>
                                  </p:stCondLst>
                                  <p:childTnLst>
                                    <p:animMotion origin="layout" path="M -3.7583E-6 6.94284E-9 L -3.7583E-6 0.00023 C -3.7583E-6 0.00093 -0.00026 0.00185 -0.00013 0.00301 C -0.00013 0.00417 0.00013 0.00509 0.00026 0.00625 C 0.00065 0.01041 0.00052 0.01111 0.00144 0.01551 C 0.00183 0.01759 0.00222 0.01944 0.00274 0.02152 C 0.00339 0.0243 0.00443 0.02685 0.00495 0.02985 C 0.00521 0.03171 0.00534 0.03333 0.00612 0.03495 C 0.00638 0.03564 0.00678 0.0368 0.00704 0.03749 C 0.00717 0.03795 0.0073 0.03842 0.00743 0.03888 C 0.00769 0.03934 0.00782 0.03981 0.00808 0.04027 C 0.00834 0.04096 0.0086 0.04166 0.00886 0.04235 C 0.00912 0.04305 0.00938 0.04397 0.00977 0.04467 C 0.01003 0.04513 0.01016 0.04536 0.01042 0.04582 C 0.01055 0.04629 0.01081 0.04675 0.01094 0.04721 C 0.0112 0.04791 0.01133 0.04883 0.01172 0.04929 C 0.01264 0.05022 0.01211 0.04976 0.01316 0.05091 C 0.01329 0.05138 0.01342 0.05184 0.01355 0.05207 C 0.01368 0.0523 0.01394 0.05253 0.01407 0.05277 C 0.01433 0.053 0.01446 0.05346 0.01472 0.05369 C 0.01498 0.05462 0.01524 0.05601 0.01563 0.05647 C 0.01589 0.0567 0.01602 0.0567 0.01628 0.05693 C 0.01667 0.05763 0.01719 0.05809 0.01745 0.05901 C 0.01758 0.05925 0.01771 0.05971 0.01784 0.05994 C 0.01824 0.06087 0.01902 0.06202 0.01902 0.06225 C 0.01954 0.06457 0.01876 0.06156 0.0198 0.06411 C 0.01993 0.06457 0.01993 0.06503 0.01993 0.06526 C 0.02045 0.06711 0.02032 0.06619 0.02032 0.06711 " pathEditMode="relative" rAng="0" ptsTypes="AAAAAAAAAAAAAAAAAAAAAAAAAAAA">
                                      <p:cBhvr>
                                        <p:cTn id="29" dur="6000" fill="hold"/>
                                        <p:tgtEl>
                                          <p:spTgt spid="153"/>
                                        </p:tgtEl>
                                        <p:attrNameLst>
                                          <p:attrName>ppt_x</p:attrName>
                                          <p:attrName>ppt_y</p:attrName>
                                        </p:attrNameLst>
                                      </p:cBhvr>
                                      <p:rCtr x="1003" y="3356"/>
                                    </p:animMotion>
                                  </p:childTnLst>
                                </p:cTn>
                              </p:par>
                              <p:par>
                                <p:cTn id="30" presetID="0" presetClass="path" presetSubtype="0" repeatCount="indefinite" accel="50000" decel="50000" fill="hold" grpId="0" nodeType="withEffect">
                                  <p:stCondLst>
                                    <p:cond delay="0"/>
                                  </p:stCondLst>
                                  <p:childTnLst>
                                    <p:animMotion origin="layout" path="M -1.64344E-6 -4.24902E-6 L -1.64344E-6 0.00024 C 0.00026 0.00093 0.00065 0.00162 0.00091 0.00278 C 0.00104 0.00301 0.00104 0.00348 0.00104 0.00371 C 0.0013 0.00417 0.00156 0.0044 0.00169 0.00486 C 0.00182 0.0051 0.00196 0.00556 0.00209 0.00579 C 0.00222 0.00625 0.00248 0.00648 0.00261 0.00695 C 0.003 0.00741 0.00313 0.00834 0.00339 0.00903 C 0.00482 0.01134 0.0043 0.01019 0.00495 0.01204 C 0.00508 0.0125 0.00508 0.01273 0.00521 0.0132 C 0.00547 0.01389 0.00599 0.01528 0.00599 0.01551 C 0.00638 0.01759 0.00612 0.01667 0.00677 0.01829 C 0.00677 0.01875 0.0069 0.01898 0.0069 0.01944 C 0.00729 0.02037 0.00768 0.0206 0.00795 0.02176 C 0.00873 0.02454 0.00742 0.02083 0.00847 0.02384 C 0.00886 0.02592 0.0086 0.02477 0.00951 0.02731 L 0.00951 0.02754 C 0.00977 0.02916 0.00951 0.02778 0.01029 0.0294 C 0.01042 0.02986 0.01068 0.03032 0.01081 0.03078 C 0.01107 0.03125 0.0112 0.03148 0.01146 0.03194 C 0.01276 0.03472 0.01068 0.03078 0.01237 0.03402 C 0.01263 0.03495 0.01263 0.03518 0.01302 0.03611 C 0.01341 0.0368 0.0142 0.03819 0.0142 0.03842 C 0.01446 0.03981 0.0142 0.03888 0.01511 0.0412 C 0.01524 0.04166 0.01537 0.04212 0.0155 0.04236 L 0.01615 0.04305 C 0.0181 0.04814 0.01589 0.04282 0.01745 0.04606 C 0.01758 0.04629 0.01771 0.04675 0.01784 0.04722 C 0.01797 0.04745 0.01823 0.04768 0.01849 0.04814 C 0.01862 0.04837 0.01862 0.04884 0.01888 0.0493 C 0.01901 0.04953 0.01927 0.04976 0.01941 0.04999 C 0.0198 0.05184 0.01927 0.04999 0.02019 0.05161 C 0.02032 0.05184 0.02045 0.05231 0.02058 0.05277 C 0.02097 0.05323 0.02136 0.05346 0.02175 0.05416 C 0.02201 0.05439 0.02214 0.05462 0.0224 0.05508 C 0.02253 0.05532 0.02253 0.05578 0.02279 0.05624 C 0.02292 0.05647 0.02318 0.0567 0.02331 0.05694 L 0.02357 0.05832 " pathEditMode="relative" rAng="0" ptsTypes="AAAAAAAAAAAAAAAAAAAAAAAAAAAAAAAAAAAAAA">
                                      <p:cBhvr>
                                        <p:cTn id="31" dur="6000" fill="hold"/>
                                        <p:tgtEl>
                                          <p:spTgt spid="154"/>
                                        </p:tgtEl>
                                        <p:attrNameLst>
                                          <p:attrName>ppt_x</p:attrName>
                                          <p:attrName>ppt_y</p:attrName>
                                        </p:attrNameLst>
                                      </p:cBhvr>
                                      <p:rCtr x="1172" y="2916"/>
                                    </p:animMotion>
                                  </p:childTnLst>
                                </p:cTn>
                              </p:par>
                              <p:par>
                                <p:cTn id="32" presetID="0" presetClass="path" presetSubtype="0" repeatCount="indefinite" accel="50000" decel="50000" fill="hold" grpId="0" nodeType="withEffect">
                                  <p:stCondLst>
                                    <p:cond delay="0"/>
                                  </p:stCondLst>
                                  <p:childTnLst>
                                    <p:animMotion origin="layout" path="M -4.07084E-6 -1.37468E-6 L -4.07084E-6 0.00023 C -0.00013 0.00116 -0.00026 0.00232 -0.00026 0.00394 C -0.00026 0.00463 -4.07084E-6 0.00556 -4.07084E-6 0.00648 C -4.07084E-6 0.00972 -4.07084E-6 0.00949 -0.00039 0.01157 C -0.00039 0.0125 -0.00039 0.01366 -0.00026 0.01458 C -0.00013 0.01504 0.00013 0.01528 0.00039 0.01574 C 0.00039 0.01597 0.00052 0.0162 0.00052 0.01666 C 0.00066 0.01736 0.00092 0.01921 0.00118 0.01967 C 0.00196 0.02176 0.00092 0.01921 0.00209 0.02222 C 0.00222 0.02268 0.00235 0.02291 0.00248 0.02338 C 0.00274 0.02384 0.003 0.025 0.00326 0.02546 C 0.00339 0.02569 0.00365 0.02592 0.00391 0.02615 C 0.00404 0.02662 0.0043 0.02708 0.00443 0.02754 C 0.00508 0.02916 0.00469 0.02824 0.00547 0.03009 C 0.0056 0.03055 0.00573 0.03124 0.00586 0.03124 C 0.00612 0.03217 0.00652 0.0331 0.00678 0.03379 C 0.00691 0.03379 0.00704 0.03425 0.00717 0.03472 C 0.0073 0.03518 0.00756 0.0361 0.00756 0.0368 C 0.00769 0.03726 0.00756 0.03796 0.00756 0.03865 " pathEditMode="relative" rAng="0" ptsTypes="AAAAAAAAAAAAAAAAAAAA">
                                      <p:cBhvr>
                                        <p:cTn id="33" dur="6000" fill="hold"/>
                                        <p:tgtEl>
                                          <p:spTgt spid="155"/>
                                        </p:tgtEl>
                                        <p:attrNameLst>
                                          <p:attrName>ppt_x</p:attrName>
                                          <p:attrName>ppt_y</p:attrName>
                                        </p:attrNameLst>
                                      </p:cBhvr>
                                      <p:rCtr x="352" y="1921"/>
                                    </p:animMotion>
                                  </p:childTnLst>
                                </p:cTn>
                              </p:par>
                              <p:par>
                                <p:cTn id="34" presetID="0" presetClass="path" presetSubtype="0" repeatCount="indefinite" accel="50000" decel="50000" fill="hold" grpId="0" nodeType="withEffect">
                                  <p:stCondLst>
                                    <p:cond delay="0"/>
                                  </p:stCondLst>
                                  <p:childTnLst>
                                    <p:animMotion origin="layout" path="M -2.63967E-6 -1.24508E-6 L -2.63967E-6 0.00023 C 0.00013 0.00093 0.00039 0.00185 0.00039 0.00301 C 0.00052 0.0037 0.00026 0.0044 0.00026 0.00509 C 0.00013 0.00671 0.00013 0.00833 -2.63967E-6 0.00995 C -2.63967E-6 0.01134 -0.00026 0.01412 -0.00026 0.01435 C -0.00026 0.01643 -0.00026 0.01852 -0.00013 0.02083 C -2.63967E-6 0.02314 0.00026 0.02222 0.00065 0.02384 C 0.00144 0.02685 0.00013 0.02291 0.00117 0.02592 C 0.0017 0.02847 0.00117 0.02523 0.00157 0.02847 C 0.0017 0.0287 0.0017 0.02916 0.00183 0.02939 C 0.00183 0.03009 0.00209 0.0324 0.00222 0.03333 C 0.00235 0.03402 0.00235 0.03472 0.00261 0.03541 C 0.00274 0.03564 0.00287 0.0361 0.003 0.03634 C 0.00313 0.03703 0.00313 0.03796 0.00339 0.03842 C 0.00352 0.03888 0.00365 0.03911 0.00378 0.03958 C 0.00391 0.04027 0.00417 0.04166 0.00417 0.04189 C 0.00417 0.04282 0.0043 0.04397 0.0043 0.04513 C 0.00443 0.04582 0.00456 0.04675 0.00456 0.04744 C 0.00456 0.05022 0.00443 0.05277 0.0043 0.05554 C 0.0043 0.0574 0.0043 0.05925 0.00417 0.0611 C 0.00417 0.06156 0.00417 0.06226 0.00391 0.06272 C 0.00378 0.06364 0.00313 0.0648 0.00313 0.06503 C 0.00313 0.0655 0.00313 0.06596 0.003 0.06665 C 0.003 0.06688 0.00274 0.06735 0.00274 0.06758 C 0.00274 0.06804 0.00287 0.06827 0.003 0.06874 C 0.00313 0.07036 0.00313 0.07105 0.00339 0.07244 C 0.00352 0.07313 0.00352 0.07406 0.00378 0.07452 C 0.00404 0.07522 0.00417 0.07614 0.00456 0.0766 L 0.00508 0.0773 C 0.00521 0.07776 0.00521 0.07846 0.00534 0.07869 C 0.00547 0.07915 0.0056 0.07938 0.00573 0.07984 C 0.00599 0.08077 0.00586 0.08077 0.00586 0.0817 " pathEditMode="relative" rAng="0" ptsTypes="AAAAAAAAAAAAAAAAAAAAAAAAAAAAAAAAA">
                                      <p:cBhvr>
                                        <p:cTn id="35" dur="6000" fill="hold"/>
                                        <p:tgtEl>
                                          <p:spTgt spid="160"/>
                                        </p:tgtEl>
                                        <p:attrNameLst>
                                          <p:attrName>ppt_x</p:attrName>
                                          <p:attrName>ppt_y</p:attrName>
                                        </p:attrNameLst>
                                      </p:cBhvr>
                                      <p:rCtr x="273" y="4073"/>
                                    </p:animMotion>
                                  </p:childTnLst>
                                </p:cTn>
                              </p:par>
                              <p:par>
                                <p:cTn id="36" presetID="0" presetClass="path" presetSubtype="0" repeatCount="indefinite" accel="50000" decel="50000" fill="hold" grpId="0" nodeType="withEffect">
                                  <p:stCondLst>
                                    <p:cond delay="0"/>
                                  </p:stCondLst>
                                  <p:childTnLst>
                                    <p:animMotion origin="layout" path="M 4.06824E-6 -1.2636E-6 L 4.06824E-6 0.00023 C 0.00039 0.00093 0.00078 0.00162 0.00117 0.00278 C 0.0013 0.00301 0.0013 0.0037 0.0013 0.00417 C 0.00156 0.00602 0.00156 0.00625 0.00169 0.00856 C 0.00182 0.01065 0.00182 0.0125 0.00195 0.01458 C 0.00195 0.01898 0.00195 0.02361 0.00208 0.028 C 0.00208 0.02847 0.00221 0.0287 0.00234 0.02916 C 0.00247 0.02939 0.00273 0.02986 0.00286 0.03009 C 0.00299 0.03078 0.00299 0.03171 0.00325 0.03217 C 0.00377 0.0331 0.00416 0.03356 0.00442 0.03472 C 0.00573 0.03842 0.00468 0.03634 0.00586 0.03842 C 0.00586 0.03888 0.00599 0.03911 0.00599 0.03958 C 0.00612 0.0405 0.00625 0.0412 0.00638 0.04189 C 0.00664 0.04305 0.00703 0.0442 0.00742 0.04513 C 0.00755 0.04536 0.00768 0.04582 0.00781 0.04606 C 0.00794 0.04652 0.00794 0.04675 0.00807 0.04721 C 0.00781 0.05786 0.00807 0.05207 0.00755 0.05763 C 0.00755 0.05855 0.00755 0.05948 0.00742 0.0604 C 0.00729 0.06133 0.00716 0.06226 0.00703 0.06318 C 0.0069 0.06364 0.00703 0.06411 0.00677 0.06457 C 0.00664 0.0648 0.00651 0.06526 0.00638 0.0655 C 0.00638 0.06665 0.00638 0.06781 0.00638 0.0692 " pathEditMode="relative" rAng="0" ptsTypes="AAAAAAAAAAAAAAAAAAAAAAA">
                                      <p:cBhvr>
                                        <p:cTn id="37" dur="6000" fill="hold"/>
                                        <p:tgtEl>
                                          <p:spTgt spid="157"/>
                                        </p:tgtEl>
                                        <p:attrNameLst>
                                          <p:attrName>ppt_x</p:attrName>
                                          <p:attrName>ppt_y</p:attrName>
                                        </p:attrNameLst>
                                      </p:cBhvr>
                                      <p:rCtr x="404" y="3448"/>
                                    </p:animMotion>
                                  </p:childTnLst>
                                </p:cTn>
                              </p:par>
                              <p:par>
                                <p:cTn id="38" presetID="0" presetClass="path" presetSubtype="0" repeatCount="indefinite" accel="50000" decel="50000" fill="hold" grpId="0" nodeType="withEffect">
                                  <p:stCondLst>
                                    <p:cond delay="0"/>
                                  </p:stCondLst>
                                  <p:childTnLst>
                                    <p:animMotion origin="layout" path="M -3.50306E-7 1.57834E-6 L -3.50306E-7 0.00023 C 0.00039 0.00347 -3.50306E-7 0.00185 0.0013 0.00486 L 0.00169 0.00578 L 0.00208 0.00694 C 0.00208 0.0074 0.00221 0.00787 0.00221 0.00833 C 0.00234 0.00879 0.00234 0.00949 0.0026 0.00995 C 0.0026 0.01064 0.00287 0.01134 0.003 0.01203 C 0.003 0.0125 0.00326 0.01412 0.00339 0.01458 C 0.00417 0.01712 0.00339 0.01388 0.0043 0.01689 C 0.00443 0.01759 0.00456 0.01828 0.00469 0.01898 C 0.00469 0.01944 0.00469 0.0199 0.00482 0.02036 C 0.00495 0.02083 0.00521 0.02106 0.00534 0.02152 C 0.00547 0.02245 0.0056 0.02337 0.00573 0.0243 L 0.00612 0.02615 C 0.00625 0.02638 0.00625 0.02684 0.00651 0.02708 C 0.00664 0.02823 0.00664 0.02939 0.0069 0.03032 C 0.00703 0.03101 0.00716 0.0317 0.00729 0.0324 C 0.00742 0.03332 0.00742 0.03425 0.00781 0.03518 C 0.00846 0.03865 0.00729 0.03309 0.0082 0.03749 C 0.00833 0.03818 0.00846 0.03888 0.0086 0.03957 C 0.0086 0.04004 0.00873 0.0405 0.00873 0.04096 C 0.00912 0.04258 0.00912 0.04166 0.00925 0.04351 C 0.00938 0.0442 0.00938 0.0449 0.00951 0.04559 C 0.00964 0.04628 0.00977 0.04698 0.0099 0.04767 L 0.01003 0.0486 C 0.01016 0.05415 0.0099 0.05554 0.01055 0.05948 C 0.01068 0.0604 0.01081 0.06086 0.0112 0.06156 C 0.01133 0.06179 0.01172 0.06202 0.01185 0.06225 C 0.01198 0.06272 0.01224 0.06318 0.01224 0.06364 C 0.01237 0.0641 0.01237 0.06434 0.0125 0.0648 C 0.01263 0.06503 0.01276 0.06549 0.01302 0.06572 C 0.01302 0.06619 0.01315 0.06665 0.01315 0.06711 C 0.01341 0.06873 0.01341 0.06989 0.0138 0.07174 L 0.01433 0.07382 C 0.01433 0.07406 0.01446 0.07452 0.01446 0.07475 C 0.01459 0.07521 0.01459 0.07591 0.01472 0.07614 C 0.01485 0.07614 0.01511 0.07614 0.0155 0.07614 " pathEditMode="relative" rAng="0" ptsTypes="AAAAAAAAAAAAAAAAAAAAAAAAAAAAAAAAAAAAAA">
                                      <p:cBhvr>
                                        <p:cTn id="39" dur="6000" fill="hold"/>
                                        <p:tgtEl>
                                          <p:spTgt spid="159"/>
                                        </p:tgtEl>
                                        <p:attrNameLst>
                                          <p:attrName>ppt_x</p:attrName>
                                          <p:attrName>ppt_y</p:attrName>
                                        </p:attrNameLst>
                                      </p:cBhvr>
                                      <p:rCtr x="768" y="3795"/>
                                    </p:animMotion>
                                  </p:childTnLst>
                                </p:cTn>
                              </p:par>
                              <p:par>
                                <p:cTn id="40" presetID="0" presetClass="path" presetSubtype="0" repeatCount="indefinite" accel="50000" decel="50000" fill="hold" grpId="0" nodeType="withEffect">
                                  <p:stCondLst>
                                    <p:cond delay="0"/>
                                  </p:stCondLst>
                                  <p:childTnLst>
                                    <p:animMotion origin="layout" path="M -4.54356E-6 2.98773E-6 L -4.54356E-6 0.00023 C 0.0004 0.00115 0.00105 0.00231 0.00131 0.0037 L 0.00183 0.00671 C 0.00209 0.0081 0.00235 0.00949 0.00248 0.01064 L 0.00261 0.01342 C 0.00261 0.01828 0.00274 0.02337 0.00248 0.02823 C 0.00235 0.02916 0.0017 0.03031 0.0017 0.03055 C 0.00157 0.03078 0.00144 0.03124 0.00144 0.0317 C 0.00144 0.0361 0.00144 0.03564 0.00209 0.03865 L 0.00222 0.0398 C 0.00235 0.04003 0.00235 0.0405 0.00248 0.04073 L 0.00365 0.04397 L 0.00404 0.04489 C 0.00404 0.04536 0.00404 0.04559 0.00417 0.04605 C 0.0043 0.04628 0.00443 0.04651 0.00456 0.04698 C 0.00469 0.04767 0.00482 0.04837 0.00495 0.04906 L 0.00521 0.05022 C 0.00508 0.05276 0.00508 0.05531 0.00495 0.05785 C 0.00495 0.05809 0.00482 0.05855 0.00482 0.05878 C 0.00469 0.05924 0.00456 0.05947 0.00443 0.05994 C 0.0043 0.06017 0.0043 0.06063 0.00417 0.06086 C 0.00404 0.06133 0.00365 0.06133 0.00365 0.06202 C 0.00352 0.06248 0.00378 0.0641 0.00378 0.06433 " pathEditMode="relative" rAng="0" ptsTypes="AAAAAAAAAAAAAAAAAAAAAAAA">
                                      <p:cBhvr>
                                        <p:cTn id="41" dur="6000" fill="hold"/>
                                        <p:tgtEl>
                                          <p:spTgt spid="156"/>
                                        </p:tgtEl>
                                        <p:attrNameLst>
                                          <p:attrName>ppt_x</p:attrName>
                                          <p:attrName>ppt_y</p:attrName>
                                        </p:attrNameLst>
                                      </p:cBhvr>
                                      <p:rCtr x="260" y="3217"/>
                                    </p:animMotion>
                                  </p:childTnLst>
                                </p:cTn>
                              </p:par>
                              <p:par>
                                <p:cTn id="42" presetID="0" presetClass="path" presetSubtype="0" repeatCount="indefinite" accel="50000" decel="50000" fill="hold" grpId="0" nodeType="withEffect">
                                  <p:stCondLst>
                                    <p:cond delay="0"/>
                                  </p:stCondLst>
                                  <p:childTnLst>
                                    <p:animMotion origin="layout" path="M 3.29079E-6 2.95071E-6 L 3.29079E-6 0.00023 C 0.00026 0.00092 0.00065 0.00162 0.00091 0.00277 C 0.00104 0.00324 0.00104 0.00393 0.00104 0.00439 C 0.0013 0.00601 0.0013 0.00578 0.00169 0.00763 C 0.00195 0.00995 0.00182 0.00995 0.00234 0.01249 C 0.00286 0.0155 0.00299 0.01388 0.00338 0.01897 C 0.00351 0.01967 0.00351 0.02036 0.00364 0.02106 C 0.00377 0.02245 0.00416 0.02407 0.00442 0.02569 C 0.00482 0.03355 0.00442 0.03078 0.00495 0.03425 C 0.00495 0.03818 0.00482 0.0405 0.00468 0.04397 C 0.00455 0.04466 0.00442 0.04536 0.00442 0.04605 C 0.00442 0.04813 0.00455 0.04999 0.00468 0.05207 C 0.00468 0.05276 0.00508 0.05508 0.00521 0.05554 L 0.00573 0.05855 L 0.00625 0.06063 C 0.00625 0.06109 0.00651 0.06156 0.00651 0.06202 C 0.00677 0.06271 0.00677 0.06341 0.00703 0.0641 C 0.00703 0.06457 0.00703 0.0648 0.00716 0.06526 C 0.00729 0.06572 0.00742 0.06619 0.00755 0.06665 C 0.00781 0.06734 0.00833 0.06873 0.00833 0.06896 C 0.00859 0.07105 0.00833 0.06943 0.00911 0.07105 C 0.00924 0.07151 0.00937 0.07174 0.0095 0.0722 C 0.00963 0.07267 0.00989 0.07313 0.01015 0.07359 C 0.01028 0.07382 0.01054 0.07429 0.01068 0.07452 C 0.01198 0.07753 0.00989 0.07359 0.01172 0.0766 C 0.01172 0.07729 0.01185 0.07799 0.01198 0.07845 C 0.01224 0.07891 0.0125 0.07915 0.01263 0.07938 C 0.01289 0.08007 0.01315 0.08077 0.01341 0.08146 L 0.0138 0.08262 L 0.01419 0.08354 C 0.01471 0.08609 0.01432 0.08516 0.01497 0.08678 C 0.01536 0.0891 0.01484 0.08609 0.01536 0.08956 C 0.01536 0.08979 0.01549 0.09025 0.01562 0.09049 C 0.01536 0.09627 0.01562 0.09396 0.01497 0.09743 C 0.01471 0.09882 0.01497 0.09835 0.01432 0.09905 " pathEditMode="relative" rAng="0" ptsTypes="AAAAAAAAAAAAAAAAAAAAAAAAAAAAAAAAAAAA">
                                      <p:cBhvr>
                                        <p:cTn id="43" dur="6000" fill="hold"/>
                                        <p:tgtEl>
                                          <p:spTgt spid="158"/>
                                        </p:tgtEl>
                                        <p:attrNameLst>
                                          <p:attrName>ppt_x</p:attrName>
                                          <p:attrName>ppt_y</p:attrName>
                                        </p:attrNameLst>
                                      </p:cBhvr>
                                      <p:rCtr x="781" y="4953"/>
                                    </p:animMotion>
                                  </p:childTnLst>
                                </p:cTn>
                              </p:par>
                              <p:par>
                                <p:cTn id="44" presetID="0" presetClass="path" presetSubtype="0" repeatCount="indefinite" accel="50000" decel="50000" fill="hold" grpId="0" nodeType="withEffect">
                                  <p:stCondLst>
                                    <p:cond delay="0"/>
                                  </p:stCondLst>
                                  <p:childTnLst>
                                    <p:animMotion origin="layout" path="M 0.00091 0.00023 L 0.00091 0.00046 C 0.00065 0.00069 -0.00026 0.0037 -0.00039 0.00532 C -0.00065 0.00648 -0.00091 0.0118 -0.00091 0.01319 C -0.00104 0.01389 -0.0013 0.01713 -0.00143 0.01828 C -0.00156 0.01875 -0.00169 0.01898 -0.00169 0.01967 C -0.00182 0.02037 -0.00195 0.02106 -0.00195 0.02199 C -0.00208 0.02245 -0.00221 0.02268 -0.00221 0.02337 C -0.00234 0.02407 -0.00247 0.02476 -0.00247 0.02569 C -0.00261 0.02615 -0.00274 0.02638 -0.00274 0.02708 C -0.00287 0.02754 -0.00287 0.02823 -0.003 0.02893 C -0.00313 0.02939 -0.00339 0.02985 -0.00352 0.03032 C -0.00365 0.03124 -0.00378 0.03217 -0.00378 0.03309 C -0.0043 0.03703 -0.00391 0.0324 -0.0043 0.03726 C -0.00443 0.03819 -0.00456 0.03934 -0.00456 0.0405 C -0.00482 0.04212 -0.00495 0.04281 -0.00508 0.04467 C -0.00521 0.05068 -0.00521 0.0567 -0.00534 0.06272 C -0.00547 0.06387 -0.0056 0.06503 -0.0056 0.06642 C -0.00612 0.07591 -0.00547 0.07128 -0.00612 0.07614 C -0.00612 0.08493 -0.00586 0.0935 -0.00586 0.10252 C -0.00586 0.10761 -0.00599 0.11271 -0.00612 0.1178 C -0.00625 0.12081 -0.00625 0.12057 -0.00664 0.12289 C -0.00677 0.12451 -0.00677 0.12613 -0.0069 0.12798 C -0.00703 0.12844 -0.00716 0.12867 -0.00716 0.12937 C -0.00716 0.13029 -0.00729 0.1451 -0.00664 0.15112 C -0.00599 0.15737 -0.00664 0.15274 -0.0056 0.15621 C -0.00547 0.15691 -0.00521 0.15876 -0.00508 0.15945 C -0.00508 0.15992 -0.00495 0.16015 -0.00482 0.16084 C -0.00482 0.16154 -0.00469 0.16223 -0.00456 0.16316 C -0.00456 0.16362 -0.00443 0.16431 -0.0043 0.16501 C -0.00443 0.16732 -0.00456 0.16987 -0.00456 0.17241 C -0.00469 0.17912 -0.00456 0.18584 -0.00482 0.19278 C -0.00495 0.19324 -0.00534 0.1937 -0.0056 0.19417 C -0.00612 0.19463 -0.00755 0.19509 -0.0082 0.19556 C -0.01029 0.19532 -0.01224 0.19532 -0.0142 0.19509 C -0.01472 0.19486 -0.01563 0.19394 -0.01602 0.1937 C -0.01654 0.19324 -0.01706 0.19301 -0.01758 0.19278 C -0.01784 0.19255 -0.01823 0.19232 -0.01836 0.19232 C -0.01888 0.19185 -0.01927 0.19162 -0.01966 0.19139 C -0.02045 0.19093 -0.0211 0.1907 -0.02175 0.19046 C -0.02201 0.19023 -0.02227 0.19 -0.02253 0.19 C -0.02305 0.18977 -0.02344 0.18954 -0.02383 0.18954 C -0.02448 0.18908 -0.02487 0.18884 -0.02539 0.18861 C -0.02813 0.18722 -0.02683 0.18792 -0.02904 0.18676 L -0.0306 0.18584 C -0.03086 0.1856 -0.03125 0.1856 -0.03138 0.18537 C -0.03321 0.18306 -0.03243 0.18375 -0.03373 0.18306 L -0.03607 0.17889 L -0.03685 0.1775 C -0.03711 0.17704 -0.03738 0.17635 -0.03764 0.17612 C -0.03816 0.17542 -0.03881 0.17473 -0.0392 0.17426 C -0.03959 0.1738 -0.03998 0.17311 -0.04024 0.17288 C -0.04063 0.17241 -0.04102 0.17218 -0.04128 0.17195 C -0.04167 0.17149 -0.0418 0.17126 -0.04206 0.17102 C -0.04245 0.17056 -0.04284 0.17033 -0.04311 0.1701 C -0.04376 0.1694 -0.04441 0.16894 -0.04467 0.16825 L -0.04545 0.1664 L -0.04675 0.15945 L -0.04701 0.15806 C -0.04714 0.1576 -0.04727 0.15691 -0.04727 0.15668 C -0.04792 0.15459 -0.04805 0.15413 -0.04831 0.15205 C -0.04844 0.15135 -0.04857 0.15066 -0.04857 0.1502 C -0.0487 0.1495 -0.04884 0.14927 -0.04884 0.14881 C -0.0491 0.14742 -0.0491 0.14603 -0.04936 0.1451 C -0.05014 0.14233 -0.04988 0.14372 -0.0504 0.14048 L -0.05092 0.1377 C -0.05105 0.13724 -0.05118 0.13677 -0.05118 0.13631 C -0.05131 0.13562 -0.05144 0.13492 -0.05144 0.13446 C -0.0517 0.1333 -0.05183 0.13261 -0.05196 0.13168 C -0.05209 0.13122 -0.05209 0.13052 -0.05222 0.13029 C -0.053 0.12821 -0.05261 0.12914 -0.05352 0.12752 C -0.05417 0.12428 -0.05339 0.12798 -0.05456 0.12428 C -0.05483 0.12381 -0.05483 0.12312 -0.05483 0.12289 C -0.05509 0.12219 -0.05522 0.12196 -0.05535 0.1215 C -0.05548 0.12104 -0.05561 0.12034 -0.05561 0.12011 C -0.05587 0.11942 -0.056 0.11872 -0.05613 0.11826 C -0.05626 0.1178 -0.05639 0.1171 -0.05639 0.11687 C -0.05665 0.11618 -0.05678 0.11548 -0.05691 0.11502 C -0.05717 0.11409 -0.05743 0.11224 -0.05743 0.11247 C -0.05756 0.11085 -0.05769 0.10923 -0.05769 0.10808 C -0.05782 0.10738 -0.05795 0.10715 -0.05795 0.10669 C -0.05808 0.1053 -0.05821 0.10414 -0.05821 0.10299 C -0.05834 0.09975 -0.05847 0.09674 -0.05847 0.09373 C -0.05873 0.08586 -0.05834 0.08841 -0.05899 0.08493 C -0.05899 0.08401 -0.05886 0.08331 -0.05873 0.08262 L -0.05795 0.07845 C -0.05795 0.07799 -0.05782 0.07753 -0.05769 0.07707 C -0.05769 0.07637 -0.05769 0.07568 -0.05743 0.07521 C -0.0573 0.07452 -0.05691 0.07429 -0.05665 0.07383 C -0.05652 0.07336 -0.05639 0.0729 -0.05613 0.07244 C -0.05613 0.07105 -0.05613 0.06989 -0.05587 0.06873 C -0.05587 0.06758 -0.05535 0.06596 -0.05535 0.06619 C -0.05548 0.06341 -0.05548 0.06087 -0.05561 0.05855 C -0.05574 0.05786 -0.05587 0.05763 -0.05587 0.05716 C -0.05678 0.05207 -0.05548 0.05901 -0.05665 0.05253 C -0.05691 0.05138 -0.05704 0.05022 -0.05743 0.04976 C -0.05834 0.04837 -0.05847 0.04906 -0.05925 0.04837 C -0.05964 0.04791 -0.05977 0.04767 -0.06003 0.04744 C -0.06029 0.04721 -0.06069 0.04698 -0.06082 0.04698 C -0.0629 0.04513 -0.06043 0.04675 -0.06238 0.04559 C -0.0642 0.04235 -0.06329 0.04305 -0.06472 0.04235 L -0.0655 0.03819 L -0.06576 0.0368 C -0.0655 0.03379 -0.06537 0.03333 -0.06576 0.03032 C -0.06589 0.02962 -0.06615 0.02939 -0.06629 0.02893 C -0.06642 0.02847 -0.06655 0.028 -0.06655 0.02754 C -0.06668 0.0243 -0.06655 0.02083 -0.06681 0.01782 C -0.06694 0.01713 -0.06759 0.01736 -0.06759 0.01759 " pathEditMode="relative" rAng="0" ptsTypes="AAAAAAAAAAAAAAAAAAAAAAAAAAAAAAAAAAAAAAAAAAAAAAAAAAAAAAAAAAAAAAAAAAAAAAAAAAAAAAAAAAAAAAAAAAAAAAAAAAAAAAAAAAAA">
                                      <p:cBhvr>
                                        <p:cTn id="45" dur="6000" fill="hold"/>
                                        <p:tgtEl>
                                          <p:spTgt spid="165"/>
                                        </p:tgtEl>
                                        <p:attrNameLst>
                                          <p:attrName>ppt_x</p:attrName>
                                          <p:attrName>ppt_y</p:attrName>
                                        </p:attrNameLst>
                                      </p:cBhvr>
                                      <p:rCtr x="-3425" y="9766"/>
                                    </p:animMotion>
                                  </p:childTnLst>
                                </p:cTn>
                              </p:par>
                              <p:par>
                                <p:cTn id="46" presetID="0" presetClass="path" presetSubtype="0" repeatCount="indefinite" accel="50000" decel="50000" fill="hold" grpId="0" nodeType="withEffect">
                                  <p:stCondLst>
                                    <p:cond delay="0"/>
                                  </p:stCondLst>
                                  <p:childTnLst>
                                    <p:animMotion origin="layout" path="M -4.34692E-6 4.63319E-6 L -4.34692E-6 0.00023 C -0.00078 0.00046 -0.00156 0.00092 -0.00208 0.00185 C -0.00234 0.00208 -0.00247 0.00277 -0.0026 0.00324 C -0.00286 0.0037 -0.00325 0.00393 -0.00338 0.00462 C -0.00364 0.00486 -0.00377 0.00555 -0.0039 0.00601 C -0.0056 0.00948 -0.00403 0.00532 -0.0052 0.00879 C -0.00533 0.00925 -0.00547 0.00995 -0.00547 0.01064 C -0.00573 0.01157 -0.00599 0.01342 -0.00599 0.01365 C -0.00599 0.01851 -0.00573 0.02337 -0.00573 0.02869 C -0.00573 0.03147 -0.00586 0.03425 -0.00599 0.03702 C -0.00612 0.03749 -0.00612 0.03795 -0.00625 0.03841 C -0.00651 0.03888 -0.00677 0.03934 -0.00703 0.0398 C -0.00716 0.04026 -0.00716 0.04073 -0.00729 0.04119 C -0.00755 0.04165 -0.00794 0.04235 -0.00807 0.04304 C -0.00859 0.0442 -0.00885 0.04489 -0.00911 0.04628 C -0.00963 0.0479 -0.00937 0.04813 -0.00963 0.05045 C -0.00976 0.05091 -0.00989 0.05137 -0.00989 0.05184 C -0.01002 0.05716 -0.00664 0.07197 -0.01093 0.0759 C -0.01315 0.07776 -0.01028 0.07452 -0.0125 0.07729 C -0.01263 0.07776 -0.01263 0.07822 -0.01276 0.07868 C -0.01315 0.07961 -0.01367 0.0803 -0.0138 0.08146 C -0.01419 0.08331 -0.01393 0.08238 -0.01458 0.08424 C -0.01549 0.09002 -0.01445 0.08262 -0.0151 0.08748 C -0.01523 0.08794 -0.01536 0.08863 -0.01536 0.08933 C -0.01497 0.09303 -0.01549 0.09002 -0.01458 0.09349 C -0.01458 0.09372 -0.01445 0.09442 -0.01432 0.09488 C -0.01419 0.09534 -0.01406 0.09558 -0.0138 0.09627 C -0.01341 0.09789 -0.0138 0.09743 -0.01328 0.09951 C -0.01328 0.09997 -0.01302 0.1002 -0.01276 0.1009 C -0.01172 0.1046 -0.01354 0.09951 -0.01198 0.10368 C -0.01224 0.10992 -0.01146 0.10946 -0.01302 0.11293 C -0.01341 0.1134 -0.0138 0.11409 -0.01406 0.11478 C -0.01419 0.11525 -0.01432 0.11571 -0.01432 0.11617 C -0.01458 0.11664 -0.01484 0.11687 -0.01484 0.11756 C -0.0151 0.11826 -0.01536 0.12034 -0.01536 0.12057 C -0.01536 0.12265 -0.01536 0.12497 -0.0151 0.12728 C -0.0151 0.1289 -0.01471 0.12844 -0.01432 0.13006 C -0.01315 0.13492 -0.01458 0.13098 -0.01328 0.13422 C -0.01276 0.14163 -0.01354 0.1333 -0.0125 0.14024 C -0.01172 0.14603 -0.01276 0.13862 -0.01198 0.14348 C -0.01198 0.14394 -0.01198 0.14464 -0.01172 0.14533 C -0.01172 0.14579 -0.01146 0.14626 -0.0112 0.14672 C -0.0108 0.1495 -0.01067 0.14996 -0.0112 0.15413 C -0.01146 0.15505 -0.0125 0.15644 -0.01276 0.15737 C -0.01315 0.15806 -0.01354 0.15922 -0.0138 0.16014 L -0.01432 0.16153 C -0.01419 0.16361 -0.01419 0.16408 -0.0138 0.16616 C -0.0138 0.16662 -0.01367 0.16709 -0.01354 0.16755 C -0.01224 0.17218 -0.01393 0.165 -0.0125 0.17079 C -0.0125 0.17102 -0.0125 0.17171 -0.01224 0.17218 C -0.01067 0.1775 -0.01172 0.17218 -0.01067 0.17773 L -0.01041 0.17912 C -0.01054 0.18074 -0.01041 0.18236 -0.01067 0.18421 C -0.0108 0.18467 -0.0112 0.18467 -0.01146 0.18514 C -0.01172 0.18514 -0.01211 0.18537 -0.01224 0.1856 C -0.01263 0.18583 -0.01302 0.18606 -0.01328 0.18653 C -0.01458 0.18629 -0.01601 0.18629 -0.01719 0.18606 C -0.0181 0.18583 -0.0181 0.18514 -0.01875 0.18467 C -0.01901 0.18444 -0.0194 0.18421 -0.01953 0.18421 C -0.01992 0.18375 -0.02005 0.18329 -0.02031 0.18329 C -0.02083 0.18282 -0.02148 0.18282 -0.02187 0.18236 C -0.02213 0.1819 -0.02239 0.18143 -0.02265 0.18143 C -0.02344 0.18097 -0.02474 0.18051 -0.02474 0.18074 C -0.02591 0.18051 -0.02825 0.18005 -0.02969 0.18143 C -0.03047 0.1819 -0.03177 0.18329 -0.03177 0.18352 C -0.03255 0.18305 -0.03346 0.18329 -0.03411 0.18282 C -0.03464 0.18236 -0.03464 0.18143 -0.0349 0.18097 C -0.03516 0.18028 -0.03542 0.17981 -0.03568 0.17958 C -0.03607 0.17912 -0.03646 0.17889 -0.03672 0.17866 C -0.03711 0.17819 -0.03737 0.17796 -0.0375 0.17773 C -0.03789 0.17727 -0.03828 0.17681 -0.03854 0.17634 C -0.03893 0.17588 -0.03906 0.17519 -0.03932 0.17495 C -0.03958 0.17449 -0.03984 0.17449 -0.04011 0.17449 C -0.04154 0.17403 -0.04297 0.17403 -0.04427 0.17403 L -0.04583 0.1731 C -0.0461 0.17287 -0.04649 0.17287 -0.04662 0.17264 L -0.04818 0.17079 C -0.04844 0.17033 -0.0487 0.16986 -0.04896 0.16986 L -0.05104 0.1694 C -0.0513 0.16917 -0.0517 0.16917 -0.05183 0.16894 C -0.053 0.16755 -0.05248 0.16778 -0.05287 0.16616 C -0.05313 0.16547 -0.05326 0.16523 -0.05339 0.16477 C -0.05456 0.16084 -0.05274 0.16593 -0.05417 0.16199 C -0.0543 0.1613 -0.0543 0.16061 -0.05443 0.16014 C -0.05482 0.15899 -0.05547 0.15737 -0.05547 0.1576 C -0.0556 0.15667 -0.0556 0.15598 -0.05573 0.15551 C -0.05599 0.15482 -0.05638 0.15413 -0.05651 0.15366 C -0.05677 0.1532 -0.05677 0.15251 -0.05677 0.15227 C -0.05703 0.15158 -0.05729 0.15135 -0.05729 0.15089 C -0.05756 0.14996 -0.05769 0.14903 -0.05782 0.14811 C -0.05795 0.14765 -0.05808 0.14718 -0.05808 0.14672 C -0.05821 0.14603 -0.05834 0.14533 -0.05834 0.14487 C -0.0586 0.14371 -0.05873 0.14302 -0.05886 0.14209 C -0.05938 0.13908 -0.05912 0.1407 -0.05964 0.13746 L -0.0599 0.13607 C -0.06003 0.13561 -0.06003 0.13492 -0.06016 0.13469 L -0.06068 0.1333 C -0.06081 0.1326 -0.06107 0.13052 -0.0612 0.13006 C -0.06146 0.12936 -0.06159 0.12913 -0.06172 0.12867 C -0.06185 0.12821 -0.06198 0.12751 -0.06198 0.12728 C -0.06237 0.12589 -0.06276 0.12543 -0.06329 0.1245 C -0.06407 0.1208 -0.06315 0.1252 -0.06407 0.12173 C -0.06524 0.11779 -0.06342 0.12288 -0.06485 0.11895 C -0.0655 0.11478 -0.06537 0.11571 -0.06563 0.11201 C -0.06576 0.11062 -0.06576 0.109 -0.06589 0.10784 L -0.06667 0.10368 L -0.06693 0.10229 C -0.06693 0.1002 -0.06693 0.09812 -0.06667 0.09627 C -0.06667 0.09488 -0.06641 0.09396 -0.06615 0.09303 C -0.06615 0.09234 -0.06602 0.09164 -0.06589 0.09118 C -0.06576 0.09002 -0.0655 0.08933 -0.06537 0.0884 L -0.06511 0.08562 C -0.06511 0.08285 -0.06511 0.0803 -0.06485 0.07776 C -0.06485 0.07683 -0.06459 0.07614 -0.06459 0.07544 C -0.06459 0.07243 -0.06472 0.06942 -0.06485 0.06665 C -0.06498 0.06549 -0.06524 0.06387 -0.06563 0.06341 C -0.06589 0.06294 -0.06615 0.06294 -0.06641 0.06294 C -0.06654 0.06248 -0.06667 0.06202 -0.06667 0.06156 C -0.06667 0.05994 -0.06628 0.05994 -0.06563 0.05924 C -0.06563 0.05855 -0.06563 0.05785 -0.06537 0.05739 C -0.06537 0.0567 -0.06511 0.05646 -0.06485 0.056 C -0.06485 0.05554 -0.06472 0.05508 -0.06459 0.05461 C -0.06472 0.05346 -0.06485 0.0523 -0.06485 0.05137 C -0.06498 0.05068 -0.06511 0.05045 -0.06511 0.04998 C -0.06511 0.04836 -0.06511 0.04674 -0.06485 0.04536 C -0.06485 0.04466 -0.06485 0.0442 -0.06459 0.04397 C -0.06446 0.0435 -0.06407 0.04327 -0.06381 0.04304 L -0.06329 0.04026 C -0.06329 0.0398 -0.06329 0.03911 -0.06302 0.03888 C -0.06133 0.03564 -0.06198 0.03702 -0.06094 0.03471 C -0.06094 0.03378 -0.06094 0.03263 -0.06068 0.03193 C -0.06042 0.03031 -0.05925 0.02892 -0.0586 0.02869 C -0.05808 0.02823 -0.05756 0.02823 -0.05703 0.02777 L -0.05625 0.02684 C -0.05508 0.0236 -0.05547 0.02499 -0.05495 0.02268 C -0.05495 0.02129 -0.05508 0.01967 -0.05469 0.01851 C -0.05469 0.01782 -0.0543 0.01782 -0.05391 0.01758 C -0.05365 0.01712 -0.05326 0.01689 -0.05287 0.01666 C -0.05274 0.01643 -0.05235 0.0162 -0.05209 0.0162 C -0.05183 0.01573 -0.0517 0.0155 -0.0513 0.01527 C -0.05117 0.01504 -0.05078 0.01481 -0.05052 0.01481 C -0.05026 0.01434 -0.05013 0.01388 -0.04974 0.01388 C -0.04935 0.01342 -0.04818 0.01296 -0.04818 0.01319 C -0.04766 0.01296 -0.04701 0.01319 -0.04636 0.01342 C -0.0461 0.01342 -0.04597 0.01365 -0.04557 0.01388 C -0.04531 0.01388 -0.04492 0.01388 -0.04453 0.01388 L -0.04453 0.01411 " pathEditMode="relative" rAng="0" ptsTypes="AAAAAAAAAAAAAAAAAAAAAAAAAAAAAAAAAAAAAAAAAAAAAAAAAAAAAAAAAAAAAAAAAAAAAAAAAAAAAAAAAAAAAAAAAAAAAAAAAAAAAAAAAAAAAAAAAAAAAAAAAAAAAAAAAAAAAAAAAAAAAAAAAAAA">
                                      <p:cBhvr>
                                        <p:cTn id="47" dur="6000" fill="hold"/>
                                        <p:tgtEl>
                                          <p:spTgt spid="166"/>
                                        </p:tgtEl>
                                        <p:attrNameLst>
                                          <p:attrName>ppt_x</p:attrName>
                                          <p:attrName>ppt_y</p:attrName>
                                        </p:attrNameLst>
                                      </p:cBhvr>
                                      <p:rCtr x="-3347" y="9327"/>
                                    </p:animMotion>
                                  </p:childTnLst>
                                </p:cTn>
                              </p:par>
                              <p:par>
                                <p:cTn id="48" presetID="0" presetClass="path" presetSubtype="0" repeatCount="indefinite" accel="50000" decel="50000" fill="hold" grpId="0" nodeType="withEffect">
                                  <p:stCondLst>
                                    <p:cond delay="0"/>
                                  </p:stCondLst>
                                  <p:childTnLst>
                                    <p:animMotion origin="layout" path="M 3.03685E-6 -3.95279E-6 L 3.03685E-6 0.00024 C -0.00013 0.00139 -0.00013 0.00278 -0.00026 0.00417 C -0.00039 0.00463 -0.00065 0.00486 -0.00078 0.00556 C -0.00091 0.00579 -0.00104 0.00648 -0.00104 0.00695 C -0.00131 0.00741 -0.00144 0.00764 -0.00157 0.00834 C -0.00183 0.0088 -0.00196 0.00949 -0.00209 0.01019 L -0.00365 0.01435 C -0.00391 0.01482 -0.00404 0.01505 -0.00417 0.01574 L -0.00521 0.01944 C -0.00547 0.01991 -0.0056 0.0206 -0.00573 0.0213 C -0.00612 0.02222 -0.00664 0.02292 -0.00677 0.02407 C -0.0069 0.02454 -0.00704 0.025 -0.00704 0.02546 C -0.00743 0.02639 -0.00808 0.02778 -0.00834 0.0287 C -0.00899 0.03032 -0.00886 0.03032 -0.00912 0.0324 C -0.00925 0.03287 -0.00938 0.0331 -0.00938 0.03379 C -0.00951 0.03426 -0.00951 0.03495 -0.00964 0.03564 C -0.00977 0.03611 -0.01003 0.03657 -0.01016 0.03703 C -0.01029 0.03726 -0.01055 0.03981 -0.01068 0.04027 C -0.01094 0.04074 -0.0112 0.0412 -0.01146 0.04166 C -0.01159 0.04212 -0.01159 0.04259 -0.01172 0.04305 C -0.01263 0.04536 -0.0129 0.04351 -0.01355 0.04722 L -0.01407 0.04999 C -0.01407 0.0537 -0.01407 0.0574 -0.01381 0.0611 C -0.01381 0.06156 -0.01342 0.0618 -0.01329 0.06249 C -0.01316 0.06318 -0.01277 0.06527 -0.01277 0.0655 C -0.0129 0.06642 -0.01303 0.06851 -0.01329 0.0699 C -0.01381 0.07152 -0.01394 0.07105 -0.01459 0.07267 C -0.01485 0.0729 -0.01498 0.07337 -0.01511 0.07406 C -0.01576 0.07591 -0.01576 0.07638 -0.01615 0.07869 L -0.01641 0.08008 C -0.01641 0.08424 -0.01641 0.08864 -0.01615 0.09304 C -0.01615 0.09373 -0.01589 0.09443 -0.01589 0.09535 C -0.01589 0.09605 -0.01602 0.09674 -0.01615 0.09767 C -0.01641 0.09836 -0.01732 0.09929 -0.01771 0.09998 C -0.01797 0.10044 -0.0181 0.10091 -0.01823 0.10137 C -0.01902 0.10276 -0.01915 0.1023 -0.01954 0.10415 C -0.01967 0.10438 -0.0198 0.10507 -0.0198 0.10554 C -0.01967 0.10646 -0.01954 0.10739 -0.01928 0.10831 C -0.01863 0.1104 -0.01889 0.10947 -0.0185 0.11155 C -0.01863 0.11294 -0.01863 0.11433 -0.01876 0.11572 C -0.01902 0.11641 -0.02006 0.11826 -0.02032 0.11896 C -0.0211 0.12289 -0.01993 0.11641 -0.0211 0.12266 C -0.02136 0.12336 -0.02149 0.12451 -0.02162 0.12544 L -0.02188 0.12683 C -0.02188 0.12822 -0.02175 0.12984 -0.02162 0.13146 C -0.02162 0.13192 -0.02149 0.13261 -0.02136 0.13331 C -0.02084 0.13932 -0.02149 0.134 -0.02084 0.1384 C -0.02097 0.1421 -0.02097 0.14603 -0.0211 0.14997 C -0.02123 0.15298 -0.02201 0.15089 -0.0211 0.15552 C -0.02097 0.15599 -0.02058 0.15622 -0.02032 0.15691 C -0.02019 0.15714 -0.02006 0.15784 -0.0198 0.1583 C -0.01967 0.15876 -0.01928 0.15899 -0.01902 0.15969 C -0.01863 0.16061 -0.0185 0.16177 -0.01823 0.16293 C -0.01836 0.16524 -0.0181 0.16941 -0.01876 0.17219 C -0.01902 0.17311 -0.01928 0.17404 -0.01954 0.17496 C -0.01941 0.17681 -0.01954 0.17797 -0.01876 0.17959 C -0.01863 0.17982 -0.01823 0.18005 -0.01797 0.18052 C -0.01797 0.18098 -0.01771 0.18121 -0.01771 0.18191 C -0.01771 0.18515 -0.01784 0.18839 -0.01797 0.19163 C -0.0181 0.19301 -0.01876 0.19301 -0.01928 0.19348 C -0.02006 0.19394 -0.02045 0.1944 -0.0211 0.19487 C -0.02175 0.19487 -0.0224 0.1951 -0.02292 0.19533 C -0.02579 0.1951 -0.02852 0.1951 -0.03126 0.19487 C -0.03152 0.19463 -0.03282 0.19417 -0.03308 0.19394 C -0.03347 0.19348 -0.03386 0.19301 -0.03412 0.19301 C -0.0349 0.19255 -0.03555 0.19255 -0.03621 0.19209 C -0.0366 0.19163 -0.03699 0.19139 -0.03725 0.19116 C -0.03764 0.1907 -0.0379 0.19001 -0.03829 0.18977 C -0.0435 0.18515 -0.03503 0.19371 -0.04037 0.18839 C -0.04063 0.18792 -0.04089 0.18746 -0.04115 0.18746 C -0.04154 0.187 -0.04207 0.187 -0.04246 0.187 C -0.04272 0.18677 -0.04298 0.18653 -0.04324 0.18653 C -0.04584 0.18607 -0.04832 0.18607 -0.05079 0.18607 C -0.05105 0.18584 -0.05131 0.18561 -0.05157 0.18561 C -0.05366 0.18376 -0.05118 0.18538 -0.05313 0.18422 C -0.05379 0.18306 -0.05457 0.18214 -0.05496 0.18098 C -0.05548 0.17959 -0.05548 0.17936 -0.05626 0.17867 C -0.05665 0.1782 -0.05782 0.17774 -0.05808 0.17774 C -0.05952 0.17589 -0.05873 0.17728 -0.05991 0.17311 C -0.06017 0.17242 -0.0603 0.17172 -0.06043 0.17126 C -0.06056 0.1708 -0.06056 0.1701 -0.06069 0.16987 C -0.06095 0.16918 -0.06121 0.16895 -0.06147 0.16848 C -0.06186 0.16501 -0.0616 0.16686 -0.06225 0.16339 C -0.06238 0.16293 -0.06225 0.16223 -0.06251 0.162 C -0.06446 0.15969 -0.06212 0.16247 -0.06407 0.15969 C -0.06433 0.15923 -0.06459 0.15899 -0.06486 0.15876 C -0.06564 0.15761 -0.06564 0.15714 -0.06616 0.15599 C -0.06629 0.15529 -0.06642 0.1546 -0.06642 0.15413 C -0.06655 0.15182 -0.06655 0.14974 -0.06668 0.14765 C -0.06681 0.1465 -0.06746 0.14511 -0.06772 0.14441 C -0.06863 0.14141 -0.06772 0.14326 -0.06902 0.14117 C -0.06915 0.14048 -0.06915 0.13979 -0.06928 0.13932 C -0.06941 0.13863 -0.06954 0.1384 -0.06954 0.13793 C -0.06967 0.13516 -0.06954 0.13215 -0.0698 0.1296 C -0.06993 0.12891 -0.07019 0.12868 -0.07032 0.12822 C -0.07085 0.1266 -0.07189 0.12359 -0.07189 0.12382 C -0.07176 0.12035 -0.07189 0.11688 -0.07163 0.11387 C -0.07163 0.11317 -0.07111 0.11248 -0.07111 0.11202 C -0.07111 0.1104 -0.07124 0.10901 -0.07137 0.10785 C -0.0715 0.106 -0.07176 0.1053 -0.07215 0.10368 C -0.07241 0.10276 -0.07254 0.10183 -0.07267 0.10091 L -0.07293 0.09952 L -0.07319 0.09813 C -0.07332 0.09674 -0.07332 0.09512 -0.07345 0.09396 C -0.07345 0.09327 -0.07371 0.09304 -0.07371 0.09258 C -0.07384 0.09026 -0.07384 0.08818 -0.07397 0.0861 C -0.07384 0.08008 -0.07371 0.07383 -0.07345 0.06804 C -0.07345 0.06689 -0.07306 0.06619 -0.07293 0.06527 C -0.0728 0.06457 -0.0728 0.06388 -0.07267 0.06342 C -0.07124 0.05694 -0.07306 0.06642 -0.07189 0.06064 C -0.07228 0.05346 -0.07228 0.05508 -0.07189 0.04583 C -0.07189 0.04513 -0.07176 0.0449 -0.07163 0.04444 C -0.07215 0.04374 -0.0728 0.04328 -0.07319 0.04259 C -0.07384 0.04143 -0.0741 0.04074 -0.07475 0.04027 C -0.07501 0.04004 -0.07527 0.03981 -0.07553 0.03981 C -0.07579 0.03935 -0.07605 0.03865 -0.07632 0.03842 C -0.07658 0.03796 -0.07684 0.03773 -0.0771 0.0375 C -0.07853 0.03518 -0.0784 0.03541 -0.07918 0.03333 C -0.07931 0.03264 -0.07931 0.03194 -0.07944 0.03148 C -0.07957 0.03032 -0.07996 0.0287 -0.07996 0.02893 C -0.08009 0.02639 -0.07983 0.02384 -0.08022 0.02176 C -0.08048 0.0206 -0.08178 0.01991 -0.08178 0.02014 C -0.08231 0.01736 -0.08218 0.01852 -0.08178 0.01482 C -0.08178 0.01412 -0.08165 0.01366 -0.08152 0.01343 C -0.08139 0.01296 -0.081 0.01273 -0.08074 0.0125 C -0.07879 0.00949 -0.08113 0.01227 -0.07918 0.01019 C -0.07801 0.00672 -0.07957 0.01088 -0.07788 0.00695 C -0.07775 0.00648 -0.07762 0.00579 -0.07736 0.00556 C -0.07671 0.0044 -0.07645 0.0044 -0.07553 0.00417 C -0.07527 0.00394 -0.07501 0.00371 -0.07475 0.00371 C -0.07254 0.00232 -0.07488 0.00371 -0.07293 0.00278 C -0.07254 0.00186 -0.07241 0.00047 -0.07189 -3.95279E-6 L -0.07032 -0.00185 C -0.07006 -0.00231 -0.0698 -0.00277 -0.06954 -0.00277 L -0.06876 -0.00324 C -0.06837 -0.00324 -0.06668 -0.003 -0.0659 -0.00231 C -0.06538 -0.00185 -0.06499 -0.00092 -0.06433 -0.00046 C -0.06407 -0.00046 -0.06381 -0.00023 -0.06355 -3.95279E-6 C -0.06225 0.00093 -0.06303 0.0007 -0.06173 0.00139 C -0.06095 0.00162 -0.05991 0.00209 -0.05913 0.00232 C -0.05782 0.00232 -0.05652 0.00255 -0.05522 0.00278 C -0.05496 0.00371 -0.05483 0.0051 -0.05418 0.00556 C -0.0517 0.00695 -0.05313 0.00625 -0.04949 0.00695 C -0.04675 0.01019 -0.05092 0.0051 -0.04793 0.00926 C -0.04741 0.00972 -0.04688 0.01042 -0.04636 0.01111 C -0.0461 0.01134 -0.04597 0.01181 -0.04558 0.01204 C -0.04519 0.01227 -0.04428 0.01273 -0.04376 0.01296 C -0.04324 0.01296 -0.04272 0.01296 -0.0422 0.01296 " pathEditMode="relative" rAng="0" ptsTypes="AAAAAAAAAAAAAAAAAAAAAAAAAAAAAAAAAAAAAAAAAAAAAAAAAAAAAAAAAAAAAAAAAAAAAAAAAAAAAAAAAAAAAAAAAAAAAAAAAAAAAAAAAAAAAAAAAAAAAAAAAAAAAAAAAAAAAAAAAAAAAAAAAAAAA">
                                      <p:cBhvr>
                                        <p:cTn id="49" dur="6000" fill="hold"/>
                                        <p:tgtEl>
                                          <p:spTgt spid="167"/>
                                        </p:tgtEl>
                                        <p:attrNameLst>
                                          <p:attrName>ppt_x</p:attrName>
                                          <p:attrName>ppt_y</p:attrName>
                                        </p:attrNameLst>
                                      </p:cBhvr>
                                      <p:rCtr x="-4115" y="9604"/>
                                    </p:animMotion>
                                  </p:childTnLst>
                                </p:cTn>
                              </p:par>
                              <p:par>
                                <p:cTn id="50" presetID="0" presetClass="path" presetSubtype="0" repeatCount="indefinite" accel="50000" decel="50000" fill="hold" grpId="0" nodeType="withEffect">
                                  <p:stCondLst>
                                    <p:cond delay="0"/>
                                  </p:stCondLst>
                                  <p:childTnLst>
                                    <p:animMotion origin="layout" path="M 0.00052 -0.00092 L 0.00052 -0.00069 C 0.00026 0.00139 2.8337E-6 0.00371 -0.00026 0.00602 C -0.00039 0.00695 -0.00065 0.00764 -0.00065 0.0088 C -0.00104 0.01134 -0.00144 0.01713 -0.00144 0.01736 C -0.00117 0.01898 -0.00104 0.02083 -0.00065 0.02268 C -0.00052 0.02338 2.8337E-6 0.02384 0.00013 0.02454 C 0.00052 0.02731 0.00091 0.03287 0.00091 0.0331 C 0.00026 0.03541 -0.00013 0.03773 -0.00104 0.03981 C -0.00144 0.04074 -0.00183 0.0412 -0.00222 0.04212 C -0.00209 0.04398 -0.00209 0.04629 -0.00183 0.04814 C -0.0017 0.04976 -0.00131 0.05092 -0.00104 0.05231 C -0.00078 0.05393 -0.00052 0.05555 -0.00026 0.0574 C -0.00104 0.0648 0.00013 0.05856 -0.003 0.0648 C -0.00339 0.06573 -0.00352 0.06689 -0.00378 0.06758 C -0.00404 0.06851 -0.0043 0.06897 -0.00456 0.0699 C -0.00443 0.07128 -0.00443 0.07314 -0.00417 0.07452 C -0.00417 0.07568 -0.00391 0.07638 -0.00378 0.0773 C -0.00365 0.07892 -0.00352 0.08054 -0.00339 0.08239 C -0.00352 0.08424 -0.00352 0.0861 -0.00378 0.08795 C -0.00404 0.08864 -0.00469 0.0891 -0.00495 0.0898 C -0.00521 0.09049 -0.00521 0.09142 -0.00534 0.09211 C -0.0056 0.09304 -0.00586 0.09396 -0.00612 0.09489 C -0.00599 0.09628 -0.00599 0.09767 -0.00573 0.09906 C -0.00573 0.09998 -0.00534 0.10068 -0.00534 0.10183 C -0.00547 0.10415 -0.0056 0.10646 -0.00612 0.10878 C -0.00651 0.1097 -0.00717 0.11016 -0.00769 0.11063 C -0.00782 0.11202 -0.00821 0.11294 -0.00808 0.11433 C -0.00795 0.11711 -0.0073 0.11965 -0.0069 0.12266 L -0.00651 0.12683 C -0.00664 0.12868 -0.00664 0.13053 -0.0069 0.13238 C -0.00703 0.13308 -0.00756 0.13354 -0.00769 0.13423 C -0.00808 0.13539 -0.00847 0.1384 -0.00847 0.13932 C -0.00821 0.14025 -0.00795 0.14141 -0.00769 0.14256 C -0.00756 0.14326 -0.00756 0.14418 -0.0073 0.14488 C -0.00717 0.14557 -0.00677 0.14627 -0.00651 0.14673 C -0.00638 0.14812 -0.00638 0.14928 -0.00612 0.15043 C -0.00612 0.15136 -0.00573 0.15205 -0.00573 0.15321 C -0.00573 0.15784 -0.00625 0.15738 -0.0069 0.16154 C -0.00717 0.16224 -0.00717 0.16339 -0.0073 0.16432 C -0.00703 0.16524 -0.0069 0.16663 -0.00651 0.16756 C -0.00612 0.16918 -0.00495 0.17172 -0.00495 0.17196 C -0.00508 0.17404 -0.00508 0.17658 -0.00534 0.17867 C -0.0056 0.17982 -0.00625 0.18006 -0.00651 0.18098 C -0.00677 0.18144 -0.00677 0.18237 -0.0069 0.18283 C -0.00664 0.18468 -0.00651 0.18677 -0.00612 0.18839 C -0.00573 0.19047 -0.00495 0.19209 -0.00456 0.19394 L -0.00417 0.19625 C -0.0043 0.19764 -0.0043 0.19903 -0.00456 0.20042 C -0.00482 0.20111 -0.00534 0.20158 -0.00573 0.20181 C -0.0073 0.20227 -0.00886 0.20227 -0.01042 0.20227 C -0.01133 0.20343 -0.01342 0.20482 -0.01355 0.20736 C -0.01407 0.21153 -0.01381 0.21616 -0.01394 0.22032 C -0.01407 0.22125 -0.01407 0.22194 -0.01433 0.22264 C -0.01472 0.2231 -0.01511 0.2231 -0.0155 0.2231 C -0.01706 0.22403 -0.01863 0.22449 -0.02019 0.22541 C -0.02149 0.22703 -0.02279 0.22819 -0.02292 0.23143 C -0.02305 0.23328 -0.0224 0.23467 -0.02214 0.23652 C -0.02227 0.23884 -0.02214 0.24161 -0.02253 0.24393 C -0.02279 0.24509 -0.02318 0.24578 -0.0237 0.24624 C -0.02553 0.2474 -0.03308 0.24879 -0.03386 0.24902 C -0.03477 0.24948 -0.03634 0.25041 -0.03699 0.25087 C -0.03764 0.25157 -0.03803 0.25249 -0.03855 0.25319 C -0.03907 0.25365 -0.03959 0.25411 -0.04011 0.25457 C -0.04037 0.25504 -0.0405 0.25619 -0.04089 0.25643 C -0.04194 0.25758 -0.04298 0.25805 -0.04402 0.25874 C -0.04623 0.2599 -0.0474 0.26013 -0.04949 0.26059 C -0.0504 0.26152 -0.05144 0.26198 -0.05222 0.26291 C -0.05274 0.26314 -0.053 0.26383 -0.0534 0.26429 C -0.05418 0.26476 -0.05665 0.26568 -0.05769 0.26638 C -0.06381 0.26568 -0.07006 0.26591 -0.07605 0.26476 C -0.07684 0.26476 -0.07736 0.26337 -0.07801 0.26291 C -0.08387 0.25712 -0.0771 0.26429 -0.08231 0.25781 C -0.08296 0.25712 -0.08361 0.25666 -0.08426 0.25596 C -0.08608 0.25388 -0.08673 0.25226 -0.08934 0.2518 L -0.09207 0.25087 C -0.09246 0.25087 -0.09285 0.25064 -0.09324 0.25041 C -0.09429 0.24948 -0.09637 0.24763 -0.09637 0.24786 C -0.09663 0.24671 -0.09689 0.24601 -0.09715 0.24532 C -0.09793 0.24393 -0.09897 0.243 -0.09949 0.24115 C -0.09976 0.24069 -0.10002 0.23999 -0.10028 0.2393 C -0.10067 0.23837 -0.10067 0.23722 -0.10106 0.23652 C -0.10158 0.23537 -0.10236 0.23513 -0.10301 0.23421 C -0.10509 0.22912 -0.10223 0.23629 -0.10536 0.22958 C -0.10627 0.22773 -0.1077 0.22403 -0.1077 0.22426 C -0.10783 0.2231 -0.10796 0.22241 -0.10809 0.22171 C -0.10835 0.22102 -0.10861 0.22055 -0.10887 0.21986 C -0.10926 0.2187 -0.10965 0.21731 -0.11004 0.21616 C -0.11056 0.21477 -0.11161 0.21199 -0.11161 0.21222 C -0.11265 0.20482 -0.11122 0.21338 -0.11278 0.20736 C -0.11317 0.20597 -0.1133 0.20435 -0.11356 0.2032 C -0.11382 0.20181 -0.11408 0.20088 -0.11434 0.19949 C -0.11447 0.19903 -0.1146 0.19811 -0.11473 0.19764 C -0.11499 0.19672 -0.11525 0.19625 -0.11551 0.19533 C -0.11564 0.19487 -0.11577 0.19394 -0.1159 0.19348 C -0.11629 0.19232 -0.11681 0.19163 -0.11708 0.1907 C -0.11734 0.18954 -0.11734 0.18816 -0.11747 0.187 C -0.1176 0.1863 -0.11773 0.18584 -0.11786 0.18515 C -0.11799 0.18422 -0.11812 0.18306 -0.11825 0.18237 C -0.11851 0.18098 -0.1189 0.18006 -0.11903 0.17867 C -0.11929 0.17797 -0.11929 0.17682 -0.11942 0.17589 C -0.11968 0.1745 -0.11994 0.17334 -0.1202 0.17172 C -0.12059 0.16987 -0.12085 0.16756 -0.12098 0.16571 C -0.12085 0.15691 -0.12085 0.14789 -0.12059 0.13932 C -0.12059 0.13817 -0.12033 0.13747 -0.1202 0.13655 C -0.11955 0.13146 -0.1202 0.1347 -0.11942 0.13099 C -0.11955 0.1259 -0.11968 0.12104 -0.11981 0.11618 C -0.11994 0.11526 -0.11994 0.11433 -0.1202 0.1134 C -0.12085 0.11225 -0.12176 0.11155 -0.12254 0.11063 C -0.12411 0.10901 -0.12333 0.1097 -0.12489 0.10878 C -0.12658 0.10646 -0.12645 0.10646 -0.1284 0.10461 C -0.12893 0.10392 -0.12945 0.10345 -0.12997 0.10322 C -0.13075 0.10253 -0.13231 0.10183 -0.13231 0.10206 C -0.1327 0.10137 -0.13309 0.10068 -0.13348 0.10044 C -0.13387 0.09998 -0.13427 0.09998 -0.13466 0.09952 C -0.13531 0.09906 -0.1357 0.09813 -0.13622 0.09767 C -0.13986 0.09396 -0.13479 0.10021 -0.13856 0.09535 C -0.1396 0.0942 -0.14065 0.09258 -0.14169 0.09119 C -0.14234 0.09072 -0.14299 0.0898 -0.14364 0.08934 C -0.14416 0.08864 -0.14468 0.08841 -0.1452 0.08795 C -0.14599 0.08702 -0.14677 0.0861 -0.14755 0.08517 C -0.14794 0.08471 -0.14833 0.08378 -0.14872 0.08378 L -0.15067 0.08286 C -0.15106 0.08239 -0.15159 0.0817 -0.15185 0.081 C -0.15263 0.07869 -0.15211 0.07406 -0.15185 0.07267 C -0.15172 0.07152 -0.15106 0.07082 -0.15067 0.0699 C -0.15015 0.06851 -0.14989 0.06642 -0.14911 0.06573 C -0.14846 0.0648 -0.14781 0.06411 -0.14716 0.06342 C -0.14677 0.06318 -0.14638 0.06318 -0.14599 0.06295 C -0.14533 0.06249 -0.14468 0.0618 -0.14403 0.06156 C -0.14364 0.0611 -0.14325 0.0611 -0.14286 0.06064 C -0.14234 0.06041 -0.14182 0.05971 -0.1413 0.05925 C -0.14052 0.05902 -0.13973 0.05902 -0.13895 0.05879 C -0.13791 0.05832 -0.13687 0.05786 -0.13583 0.0574 C -0.13505 0.05694 -0.13348 0.05601 -0.13348 0.05624 C -0.13309 0.05555 -0.13283 0.05485 -0.13231 0.05462 C -0.13153 0.05393 -0.12997 0.05323 -0.12997 0.05346 C -0.12632 0.04837 -0.13049 0.05346 -0.12684 0.04953 C -0.12606 0.04884 -0.12528 0.04768 -0.1245 0.04675 C -0.12385 0.04606 -0.1232 0.0456 -0.12254 0.0449 C -0.12189 0.04398 -0.12124 0.04282 -0.12059 0.04212 C -0.11994 0.0412 -0.11929 0.04074 -0.11864 0.03981 C -0.11577 0.0368 -0.11968 0.0405 -0.11434 0.03564 C -0.11239 0.03402 -0.1133 0.03472 -0.11161 0.03379 C -0.11082 0.03287 -0.11017 0.03148 -0.10926 0.03102 C -0.10549 0.0287 -0.11135 0.03217 -0.10653 0.0287 C -0.10575 0.02824 -0.10418 0.02731 -0.10418 0.02754 C -0.1021 0.02384 -0.10405 0.02662 -0.10145 0.02407 C -0.10067 0.02315 -0.10002 0.02176 -0.0991 0.0213 C -0.09871 0.02083 -0.09832 0.02083 -0.09793 0.02037 C -0.09741 0.02014 -0.09702 0.01944 -0.09637 0.01898 C -0.09533 0.01852 -0.09429 0.01829 -0.09324 0.01759 L -0.09207 0.01713 C -0.08921 0.01343 -0.09285 0.01759 -0.08934 0.01482 C -0.08895 0.01458 -0.08869 0.01389 -0.08817 0.01343 C -0.08751 0.01296 -0.08686 0.01273 -0.08621 0.01204 C -0.08517 0.01088 -0.08426 0.00926 -0.08309 0.00787 L -0.08074 0.0051 C -0.08035 0.00463 -0.07996 0.0044 -0.07957 0.00371 C -0.07918 0.00324 -0.07892 0.00232 -0.0784 0.00186 C -0.07579 -0.00185 -0.07684 -4.11016E-6 -0.07449 -0.00231 C -0.07241 -0.00462 -0.07436 -0.00324 -0.07215 -0.00462 C -0.06655 -0.01203 -0.07358 -0.003 -0.06941 -0.0074 C -0.06889 -0.00786 -0.0685 -0.00879 -0.06785 -0.00925 C -0.06459 -0.01296 -0.06785 -0.00902 -0.06512 -0.01157 C -0.06472 -0.0118 -0.06446 -0.01249 -0.06394 -0.01296 C -0.06329 -0.01342 -0.06238 -0.01365 -0.0616 -0.01434 C -0.06082 -0.01481 -0.05952 -0.01596 -0.05847 -0.0162 C -0.05782 -0.01666 -0.05717 -0.01666 -0.05652 -0.01712 C -0.05574 -0.01735 -0.05509 -0.01805 -0.05418 -0.01851 C -0.05366 -0.01851 -0.05313 -0.01874 -0.05261 -0.01897 C -0.0504 -0.02036 -0.05261 -0.0192 -0.05027 -0.02129 C -0.05001 -0.02152 -0.04949 -0.02175 -0.0491 -0.02175 C -0.04819 -0.02175 -0.04701 -0.02244 -0.04636 -0.02129 C -0.04597 -0.02036 -0.04727 -0.0155 -0.04754 -0.01481 C -0.04793 -0.01434 -0.04832 -0.01458 -0.04871 -0.01434 C -0.04936 -0.01388 -0.04975 -0.01319 -0.05027 -0.01296 C -0.05066 -0.01249 -0.05105 -0.01226 -0.05144 -0.01203 C -0.05274 -0.01157 -0.05366 -0.01134 -0.05496 -0.01064 C -0.05574 -0.00972 -0.05717 -0.00948 -0.0573 -0.00786 L -0.05769 -0.00509 " pathEditMode="relative" rAng="0" ptsTypes="AAAAAAAAAAAAAAAAAAAAAAAAAAAAAAAAAAAAAAAAAAAAAAAAAAAAAAAAAAAAAAAAAAAAAAAAAAAAAAAAAAAAAAAAAAAAAAAAAAAAAAAAAAAAAAAAAAAAAAAAAAAAAAAAAAAAAAAAAAAAAAAAAAAAAAAAAAAAAAAAAAAAAAAAAAAAAAAAAAAAA">
                                      <p:cBhvr>
                                        <p:cTn id="51" dur="6000" fill="hold"/>
                                        <p:tgtEl>
                                          <p:spTgt spid="168"/>
                                        </p:tgtEl>
                                        <p:attrNameLst>
                                          <p:attrName>ppt_x</p:attrName>
                                          <p:attrName>ppt_y</p:attrName>
                                        </p:attrNameLst>
                                      </p:cBhvr>
                                      <p:rCtr x="-7631" y="12312"/>
                                    </p:animMotion>
                                  </p:childTnLst>
                                </p:cTn>
                              </p:par>
                              <p:par>
                                <p:cTn id="52" presetID="0" presetClass="path" presetSubtype="0" repeatCount="indefinite" accel="50000" decel="50000" fill="hold" grpId="0" nodeType="withEffect">
                                  <p:stCondLst>
                                    <p:cond delay="0"/>
                                  </p:stCondLst>
                                  <p:childTnLst>
                                    <p:animMotion origin="layout" path="M 0.00052 -0.00047 L 0.00052 -0.00024 C -0.00013 0.00046 -0.00078 0.00162 -0.0013 0.00277 C -0.00156 0.003 -0.00195 0.00324 -0.00208 0.0037 C -0.00234 0.00416 -0.00247 0.00486 -0.0026 0.00555 C -0.00287 0.00601 -0.003 0.00648 -0.00313 0.00694 C -0.0043 0.00902 -0.00404 0.0074 -0.00495 0.0111 C -0.00521 0.01157 -0.00534 0.01226 -0.00547 0.01296 C -0.00573 0.01342 -0.00612 0.01365 -0.00625 0.01434 C -0.00651 0.01458 -0.00664 0.01527 -0.00677 0.01573 C -0.0069 0.0162 -0.0069 0.01689 -0.00703 0.01758 C -0.00729 0.01805 -0.00768 0.01828 -0.00781 0.01897 C -0.00847 0.02013 -0.00833 0.02013 -0.0086 0.02175 C -0.00847 0.02638 -0.00873 0.02892 -0.00807 0.03286 C -0.00781 0.03517 -0.00794 0.03332 -0.00729 0.03564 C -0.00729 0.03587 -0.00716 0.03656 -0.00703 0.03702 C -0.0069 0.03749 -0.00677 0.03818 -0.00651 0.03888 C -0.00651 0.03911 -0.00638 0.03957 -0.00625 0.04026 C -0.00573 0.04374 -0.00586 0.04327 -0.00547 0.04674 C -0.0056 0.05045 -0.0056 0.05415 -0.00573 0.05785 C -0.00586 0.05924 -0.00677 0.06086 -0.00703 0.06202 C -0.00729 0.06248 -0.00742 0.06318 -0.00755 0.06387 C -0.00781 0.06433 -0.0082 0.06456 -0.00833 0.06526 C -0.00899 0.06642 -0.00886 0.06642 -0.00912 0.06804 C -0.00925 0.06896 -0.00938 0.07012 -0.00938 0.07128 C -0.00951 0.07174 -0.00964 0.07197 -0.00964 0.07266 C -0.01029 0.07637 -0.00964 0.07336 -0.01016 0.07683 C -0.01029 0.07729 -0.01042 0.07752 -0.01042 0.07822 C -0.01068 0.08007 -0.01068 0.08123 -0.01094 0.08331 C -0.01133 0.08562 -0.01159 0.08562 -0.01172 0.08794 C -0.01185 0.08886 -0.01198 0.09002 -0.01198 0.09118 C -0.01211 0.09488 -0.01224 0.09835 -0.01224 0.10229 C -0.01224 0.12173 -0.01172 0.11154 -0.01224 0.12913 C -0.01237 0.13075 -0.01276 0.1326 -0.01302 0.13422 C -0.01315 0.13469 -0.01328 0.13492 -0.01328 0.13561 C -0.01341 0.13631 -0.01354 0.137 -0.01354 0.13793 C -0.01446 0.14394 -0.01315 0.1333 -0.01406 0.14117 C -0.01433 0.14302 -0.01446 0.14418 -0.01459 0.14626 C -0.01459 0.15089 -0.01511 0.16038 -0.01406 0.16709 C -0.01406 0.16755 -0.01393 0.16801 -0.0138 0.16848 C -0.01315 0.17658 -0.01393 0.16801 -0.01328 0.17357 C -0.01328 0.17426 -0.01315 0.17542 -0.01302 0.17634 C -0.01302 0.17681 -0.01289 0.17704 -0.01276 0.17773 C -0.01263 0.17889 -0.01237 0.18005 -0.01224 0.18144 C -0.01198 0.18468 -0.01211 0.18329 -0.01172 0.18606 C -0.01185 0.19069 -0.01185 0.19555 -0.01198 0.20041 C -0.01211 0.20157 -0.0125 0.20203 -0.01276 0.20319 C -0.01289 0.20342 -0.01302 0.20411 -0.01302 0.20458 C -0.01328 0.20504 -0.01341 0.2055 -0.01354 0.20597 C -0.01446 0.20782 -0.01419 0.20735 -0.01511 0.20921 C -0.01563 0.21152 -0.01511 0.20967 -0.01615 0.21198 C -0.0168 0.21314 -0.01667 0.2136 -0.01745 0.21476 C -0.01771 0.21499 -0.0181 0.21476 -0.01823 0.21522 C -0.01888 0.21569 -0.0194 0.21638 -0.01979 0.21707 C -0.02019 0.21754 -0.02058 0.218 -0.02084 0.21846 C -0.02136 0.21893 -0.02201 0.21939 -0.0224 0.22031 C -0.02344 0.22193 -0.02292 0.22124 -0.02396 0.22263 C -0.02448 0.22494 -0.02409 0.22355 -0.02526 0.22679 L -0.02579 0.22818 C -0.02592 0.22888 -0.02605 0.22957 -0.02605 0.2305 C -0.02618 0.23096 -0.02631 0.23165 -0.02631 0.23235 C -0.02631 0.23397 -0.02631 0.23559 -0.02605 0.23744 C -0.02605 0.2379 -0.02579 0.23837 -0.02552 0.23883 C -0.02552 0.23929 -0.02539 0.23999 -0.02526 0.24068 C -0.02513 0.24114 -0.025 0.24184 -0.02474 0.24253 C -0.02474 0.24276 -0.02461 0.24346 -0.02448 0.24392 C -0.02461 0.24577 -0.02461 0.24785 -0.02474 0.24994 C -0.02487 0.2504 -0.02513 0.25063 -0.02526 0.25133 C -0.02631 0.2548 -0.02409 0.24994 -0.02709 0.25549 L -0.02709 0.25572 C -0.02735 0.25595 -0.02761 0.25665 -0.02787 0.25734 C -0.02826 0.25757 -0.02865 0.25781 -0.02891 0.25827 C -0.03008 0.25919 -0.02943 0.25896 -0.03047 0.25966 C -0.03125 0.25989 -0.03256 0.26058 -0.03256 0.26081 C -0.03373 0.26035 -0.0349 0.26058 -0.03594 0.26012 C -0.03646 0.25989 -0.03646 0.25873 -0.03672 0.25827 C -0.03698 0.25781 -0.03724 0.25757 -0.03751 0.25734 C -0.03985 0.25734 -0.04206 0.25734 -0.04428 0.25781 C -0.04467 0.25781 -0.04493 0.25804 -0.04506 0.25827 C -0.04558 0.2585 -0.04597 0.25873 -0.04636 0.25919 C -0.04675 0.25919 -0.04714 0.25943 -0.0474 0.25966 C -0.04779 0.25989 -0.04818 0.26012 -0.04844 0.26058 C -0.0487 0.26058 -0.0491 0.26081 -0.04923 0.26105 C -0.04962 0.26128 -0.04975 0.26151 -0.05001 0.26197 C -0.0504 0.2622 -0.05079 0.26243 -0.05105 0.2629 C -0.05222 0.26382 -0.05326 0.26475 -0.05417 0.26614 C -0.05496 0.26706 -0.05574 0.26822 -0.05652 0.26891 C -0.05704 0.26915 -0.05756 0.26938 -0.05808 0.26984 C -0.05821 0.26984 -0.05964 0.27192 -0.0599 0.27215 C -0.06042 0.27239 -0.06251 0.27354 -0.06329 0.27401 C -0.06511 0.27447 -0.06655 0.27447 -0.06824 0.27493 C -0.06863 0.2747 -0.06902 0.27447 -0.06928 0.27447 C -0.06967 0.27401 -0.07006 0.27377 -0.07032 0.27354 C -0.07058 0.27331 -0.07084 0.27308 -0.0711 0.27308 C -0.07188 0.27169 -0.07215 0.27123 -0.07293 0.2703 C -0.07332 0.26984 -0.07371 0.26961 -0.07397 0.26938 C -0.07436 0.26891 -0.07449 0.26868 -0.07475 0.26845 C -0.07514 0.26799 -0.07553 0.26776 -0.07579 0.26753 C -0.07618 0.26706 -0.07644 0.26683 -0.07657 0.2666 C -0.07696 0.26614 -0.07735 0.26544 -0.07761 0.26521 C -0.07814 0.26475 -0.07866 0.26429 -0.07918 0.26429 C -0.07996 0.26405 -0.08087 0.26382 -0.08152 0.26382 C -0.08217 0.26359 -0.08256 0.26336 -0.08308 0.26336 C -0.08387 0.26313 -0.08478 0.2629 -0.08543 0.2629 C -0.08634 0.26243 -0.08803 0.26197 -0.08803 0.2622 C -0.08842 0.26151 -0.08881 0.26128 -0.08907 0.26105 C -0.0896 0.26058 -0.09025 0.26058 -0.09064 0.26012 C -0.09155 0.25896 -0.09155 0.25919 -0.09246 0.25827 C -0.0935 0.25734 -0.09441 0.25688 -0.09533 0.25595 C -0.09572 0.25549 -0.09585 0.2548 -0.09611 0.25457 C -0.09728 0.25271 -0.0965 0.2541 -0.09767 0.25318 C -0.09832 0.25248 -0.0991 0.25133 -0.09949 0.25086 C -0.1004 0.24971 -0.10119 0.24947 -0.1021 0.24901 C -0.10236 0.24878 -0.10275 0.24855 -0.10288 0.24855 C -0.10639 0.24531 -0.1021 0.24901 -0.1047 0.24716 C -0.10587 0.24623 -0.10626 0.24554 -0.10731 0.24438 C -0.10757 0.24392 -0.10796 0.24369 -0.10809 0.24346 C -0.10861 0.24253 -0.10913 0.24161 -0.10965 0.24114 C -0.11004 0.24068 -0.11043 0.24068 -0.11069 0.24068 C -0.11095 0.24022 -0.11108 0.23952 -0.11121 0.23929 C -0.11265 0.23721 -0.1116 0.24068 -0.11252 0.23744 C -0.11291 0.23605 -0.1133 0.23489 -0.11356 0.23374 C -0.11382 0.23304 -0.11408 0.23235 -0.11408 0.23189 C -0.1146 0.22865 -0.11421 0.23119 -0.11486 0.22772 C -0.11499 0.22726 -0.11512 0.22656 -0.11512 0.22633 C -0.11538 0.22564 -0.11551 0.22541 -0.11564 0.22494 C -0.11603 0.22379 -0.11603 0.22286 -0.11616 0.2217 C -0.11668 0.21962 -0.11668 0.22008 -0.1172 0.21846 C -0.11864 0.2143 -0.11707 0.21846 -0.11825 0.21522 C -0.11838 0.21453 -0.11864 0.21245 -0.11877 0.21198 C -0.11903 0.21129 -0.11916 0.21106 -0.11929 0.21059 C -0.1202 0.20411 -0.1189 0.21268 -0.12007 0.20735 C -0.12085 0.20411 -0.12059 0.20388 -0.12085 0.20087 C -0.12111 0.19949 -0.12163 0.19763 -0.12189 0.19671 C -0.12202 0.19578 -0.12202 0.19509 -0.12215 0.19439 C -0.12228 0.1937 -0.12254 0.19347 -0.12267 0.19301 C -0.12293 0.19231 -0.12306 0.19162 -0.12319 0.19116 C -0.12437 0.1863 -0.12306 0.19023 -0.1245 0.18606 C -0.12463 0.18514 -0.12476 0.18398 -0.12476 0.18329 C -0.12489 0.18259 -0.12502 0.18236 -0.12502 0.1819 C -0.12567 0.16408 -0.12437 0.17125 -0.12554 0.16477 C -0.12567 0.16292 -0.12593 0.15829 -0.12606 0.15644 C -0.12619 0.15575 -0.12632 0.15505 -0.12632 0.15459 C -0.12645 0.15112 -0.12645 0.14765 -0.12658 0.14441 C -0.12671 0.14371 -0.12684 0.14348 -0.12684 0.14302 C -0.12684 0.13677 -0.12697 0.13746 -0.12632 0.13376 C -0.12645 0.13284 -0.12658 0.13191 -0.12658 0.13098 C -0.12671 0.12983 -0.12684 0.12867 -0.12684 0.12774 C -0.12723 0.12497 -0.12736 0.1245 -0.12762 0.12265 C -0.12775 0.1215 -0.12775 0.12034 -0.12788 0.11941 C -0.12814 0.11849 -0.12892 0.1171 -0.12918 0.11664 C -0.12931 0.11617 -0.12931 0.11548 -0.12944 0.11525 C -0.12997 0.11409 -0.13127 0.11386 -0.13179 0.1134 C -0.13426 0.11108 -0.13322 0.11178 -0.13491 0.11108 C -0.13517 0.11062 -0.13543 0.11016 -0.1357 0.11016 C -0.13648 0.10969 -0.13778 0.10923 -0.13778 0.10946 C -0.1383 0.10854 -0.13882 0.10784 -0.13934 0.10738 C -0.13986 0.10692 -0.14051 0.10692 -0.1409 0.10645 C -0.14286 0.10414 -0.14195 0.10483 -0.14377 0.10368 C -0.14403 0.10321 -0.14429 0.10252 -0.14455 0.10229 C -0.14507 0.10182 -0.14546 0.10182 -0.14585 0.10182 C -0.14624 0.10159 -0.14637 0.10136 -0.14663 0.10136 C -0.14768 0.09882 -0.14663 0.1009 -0.1482 0.09905 C -0.14898 0.09812 -0.15093 0.09511 -0.15184 0.09442 C -0.15223 0.09396 -0.15262 0.09372 -0.15288 0.09349 C -0.15328 0.09303 -0.15367 0.09234 -0.15393 0.0921 C -0.15419 0.09164 -0.15458 0.09164 -0.15471 0.09164 C -0.15536 0.09095 -0.15588 0.09002 -0.15627 0.08933 C -0.15653 0.08886 -0.15666 0.0884 -0.15679 0.08794 C -0.15757 0.08285 -0.15666 0.08863 -0.15757 0.0847 C -0.15783 0.08377 -0.15796 0.08285 -0.15809 0.08192 L -0.15835 0.08053 C -0.15835 0.07938 -0.15822 0.07822 -0.15809 0.07729 C -0.15809 0.0766 -0.15809 0.07614 -0.15783 0.0759 C -0.15744 0.07498 -0.15679 0.07452 -0.15627 0.07405 C -0.15601 0.07359 -0.15588 0.07313 -0.15549 0.07313 C -0.15523 0.0729 -0.15497 0.0729 -0.15471 0.07266 C -0.15419 0.07197 -0.1538 0.07104 -0.15315 0.07081 C -0.15288 0.07058 -0.15262 0.07058 -0.15236 0.07035 C -0.15184 0.06966 -0.15132 0.06896 -0.1508 0.0685 C -0.15054 0.06804 -0.15041 0.06757 -0.15002 0.06757 C -0.1495 0.06711 -0.14898 0.06711 -0.14846 0.06665 C -0.14794 0.06595 -0.14755 0.06503 -0.14689 0.0648 C -0.14494 0.06341 -0.14742 0.06503 -0.14533 0.06341 C -0.1452 0.06318 -0.14481 0.06318 -0.14455 0.06294 C -0.14403 0.06225 -0.14351 0.06156 -0.14299 0.06109 C -0.14273 0.06063 -0.1426 0.0604 -0.14221 0.06017 C -0.14195 0.0597 -0.14156 0.05947 -0.14116 0.05924 C -0.14103 0.05901 -0.14064 0.05878 -0.14038 0.05878 C -0.14012 0.05832 -0.13999 0.05785 -0.1396 0.05785 C -0.13921 0.05739 -0.13856 0.05716 -0.13804 0.05693 C -0.137 0.05623 -0.13765 0.05646 -0.13622 0.056 C -0.134 0.05322 -0.13687 0.05646 -0.13465 0.05461 C -0.13439 0.05415 -0.13426 0.05369 -0.13387 0.05369 C -0.13348 0.05322 -0.13309 0.05322 -0.13257 0.05322 C -0.13231 0.05299 -0.13192 0.05276 -0.13153 0.05276 C -0.12931 0.04998 -0.13218 0.05322 -0.12997 0.05137 C -0.1297 0.05091 -0.12944 0.05068 -0.12918 0.05045 C -0.12853 0.04952 -0.12788 0.04836 -0.1271 0.04767 C -0.12489 0.04489 -0.12775 0.04813 -0.12554 0.04628 C -0.12528 0.04582 -0.12515 0.04559 -0.12476 0.04536 C -0.1245 0.04489 -0.12411 0.04466 -0.12371 0.04443 C -0.12345 0.04397 -0.12332 0.0435 -0.12293 0.0435 C -0.12254 0.04304 -0.12137 0.04258 -0.12137 0.04281 C -0.12111 0.04212 -0.12098 0.04142 -0.12059 0.04119 C -0.12046 0.04073 -0.12007 0.04073 -0.11981 0.04073 C -0.11955 0.04026 -0.11916 0.04003 -0.11877 0.0398 C -0.11851 0.03934 -0.11825 0.03911 -0.11798 0.03888 C -0.11772 0.03841 -0.11733 0.03772 -0.11694 0.03749 C -0.11681 0.03702 -0.11642 0.03702 -0.11616 0.03702 C -0.11551 0.03633 -0.11473 0.03587 -0.11408 0.03517 C -0.11382 0.03471 -0.11369 0.03448 -0.1133 0.03425 C -0.11238 0.03309 -0.11134 0.0324 -0.11017 0.03193 C -0.10991 0.03147 -0.10952 0.03078 -0.10913 0.03054 C -0.109 0.03008 -0.10861 0.03031 -0.10835 0.03008 C -0.10809 0.02962 -0.10796 0.02892 -0.10757 0.02869 C -0.10718 0.028 -0.10652 0.02823 -0.106 0.02777 C -0.10418 0.02545 -0.10652 0.02823 -0.10418 0.02592 C -0.10392 0.02545 -0.10379 0.02522 -0.1034 0.02499 C -0.10327 0.02476 -0.10288 0.02453 -0.10262 0.02453 C -0.10236 0.02406 -0.10197 0.02383 -0.10158 0.0236 C -0.10132 0.02314 -0.10119 0.02291 -0.10079 0.02268 C -0.10066 0.02244 -0.10027 0.02221 -0.10001 0.02221 C -0.09806 0.02036 -0.10053 0.02198 -0.09845 0.02082 C -0.09676 0.01758 -0.09871 0.02059 -0.09689 0.01897 C -0.09663 0.01851 -0.09624 0.01782 -0.09585 0.01758 C -0.09572 0.01712 -0.09546 0.01689 -0.09506 0.01666 C -0.0948 0.0162 -0.09441 0.01596 -0.09402 0.01573 L -0.09168 0.01296 C -0.09142 0.01249 -0.09116 0.01226 -0.0909 0.01203 C -0.09038 0.01087 -0.09012 0.01018 -0.08933 0.00972 C -0.0892 0.00948 -0.08881 0.00925 -0.08855 0.00925 C -0.08829 0.00879 -0.08803 0.00856 -0.08777 0.00833 C -0.08751 0.00786 -0.08712 0.00717 -0.08673 0.00694 C -0.08634 0.00648 -0.08569 0.00648 -0.08517 0.00601 C -0.08491 0.00555 -0.08465 0.00532 -0.08439 0.00509 C -0.08413 0.00462 -0.084 0.00393 -0.08361 0.0037 C -0.08347 0.00324 -0.08308 0.00324 -0.08282 0.00324 C -0.08035 -0.00024 -0.08308 0.003 -0.081 0.00138 C -0.08074 0.00092 -0.08061 0.00046 -0.08022 0.00046 C -0.07983 4.44804E-6 -0.07918 -0.00024 -0.07866 -0.00047 C -0.0784 -0.00093 -0.07801 -0.00116 -0.07761 -0.00139 C -0.07748 -0.00162 -0.07709 -0.00186 -0.07683 -0.00186 C -0.07657 -0.00232 -0.07644 -0.00255 -0.07605 -0.00278 C -0.07592 -0.00301 -0.07553 -0.00324 -0.07527 -0.00324 C -0.07501 -0.00371 -0.07488 -0.00394 -0.07449 -0.00417 C -0.0728 -0.00602 -0.07423 -0.00463 -0.07267 -0.00556 C -0.07241 -0.00602 -0.07202 -0.00625 -0.07162 -0.00648 C -0.07136 -0.00672 -0.07097 -0.00695 -0.07058 -0.00695 C -0.07019 -0.00741 -0.0698 -0.00764 -0.06928 -0.00787 C -0.06837 -0.00857 -0.06837 -0.00834 -0.06746 -0.0088 C -0.0672 -0.00926 -0.06681 -0.00949 -0.06642 -0.00972 C -0.06629 -0.00996 -0.06589 -0.01019 -0.06563 -0.01019 C -0.06537 -0.01065 -0.06524 -0.01111 -0.06485 -0.01111 C -0.06446 -0.01158 -0.06381 -0.01181 -0.06329 -0.01204 C -0.06303 -0.01227 -0.06277 -0.01227 -0.06251 -0.0125 C -0.05951 -0.0162 -0.06212 -0.01343 -0.06016 -0.01482 C -0.0599 -0.01528 -0.05951 -0.01551 -0.05912 -0.01574 C -0.05886 -0.01597 -0.05847 -0.0162 -0.05808 -0.0162 C -0.05782 -0.01644 -0.05769 -0.01667 -0.0573 -0.01667 C -0.05665 -0.0169 -0.056 -0.01713 -0.05522 -0.01713 C -0.05483 -0.01736 -0.05443 -0.01759 -0.05391 -0.01759 C -0.05404 -0.01435 -0.05404 -0.01111 -0.05417 -0.00787 C -0.0543 -0.00741 -0.05456 -0.00718 -0.0547 -0.00648 C -0.05587 -0.00278 -0.05404 -0.00787 -0.05548 -0.00371 C -0.056 -0.0007 -0.05613 4.44804E-6 -0.05548 0.00462 C -0.05548 0.00509 -0.05496 0.00509 -0.0547 0.00555 C -0.05456 0.00601 -0.05443 0.00624 -0.05417 0.00694 C -0.05378 0.00856 -0.05417 0.00948 -0.05287 0.0111 L -0.05209 0.01203 C -0.05196 0.01296 -0.05157 0.01365 -0.05157 0.01481 C -0.0517 0.01527 -0.05196 0.01758 -0.05209 0.01851 C -0.05248 0.01944 -0.05274 0.02036 -0.05313 0.02129 C -0.05378 0.02221 -0.05417 0.02268 -0.05443 0.02406 C -0.05456 0.0243 -0.0547 0.02499 -0.0547 0.02545 C -0.05443 0.02684 -0.0547 0.02638 -0.05417 0.0273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53" dur="6000" fill="hold"/>
                                        <p:tgtEl>
                                          <p:spTgt spid="169"/>
                                        </p:tgtEl>
                                        <p:attrNameLst>
                                          <p:attrName>ppt_x</p:attrName>
                                          <p:attrName>ppt_y</p:attrName>
                                        </p:attrNameLst>
                                      </p:cBhvr>
                                      <p:rCtr x="-7944" y="12914"/>
                                    </p:animMotion>
                                  </p:childTnLst>
                                </p:cTn>
                              </p:par>
                              <p:par>
                                <p:cTn id="54" presetID="0" presetClass="path" presetSubtype="0" repeatCount="indefinite" accel="50000" decel="50000" fill="hold" grpId="0" nodeType="withEffect">
                                  <p:stCondLst>
                                    <p:cond delay="0"/>
                                  </p:stCondLst>
                                  <p:childTnLst>
                                    <p:animMotion origin="layout" path="M -8.21722E-7 -1.27748E-6 L -8.21722E-7 0.00023 C -0.00065 0.00139 -0.00104 0.00278 -0.00169 0.00417 C -0.00221 0.00556 -0.00299 0.00671 -0.00352 0.00833 C -0.00417 0.01065 -0.00378 0.00949 -0.00482 0.01204 C -0.00521 0.01458 -0.00469 0.01227 -0.00612 0.01574 C -0.00638 0.01643 -0.00664 0.01713 -0.0069 0.01805 C -0.0069 0.01828 -0.0069 0.01898 -0.00716 0.01944 C -0.00729 0.0199 -0.00768 0.02014 -0.00794 0.02083 C -0.0082 0.02129 -0.00846 0.02199 -0.00872 0.02268 C -0.00898 0.02361 -0.00925 0.025 -0.00977 0.02592 C -0.0099 0.02615 -0.01029 0.02638 -0.01055 0.02685 C -0.01198 0.03078 -0.01016 0.02569 -0.01133 0.02962 C -0.01146 0.03009 -0.01159 0.03032 -0.01185 0.03101 C -0.01315 0.03495 -0.01159 0.03078 -0.01289 0.03425 C -0.01276 0.03703 -0.01276 0.04004 -0.01263 0.04305 C -0.01237 0.04559 -0.01211 0.04536 -0.01159 0.04721 C -0.0099 0.05207 -0.0125 0.0449 -0.01003 0.05184 C -0.00977 0.0523 -0.00951 0.05254 -0.00951 0.05323 C -0.00925 0.05416 -0.00898 0.05485 -0.00898 0.05601 C -0.00859 0.05878 -0.00885 0.0574 -0.00846 0.05971 C -0.00846 0.06156 -0.00846 0.06364 -0.00872 0.06573 L -0.00951 0.06989 L -0.01003 0.07267 L -0.01029 0.07406 C -0.01016 0.07545 -0.01003 0.07707 -0.01003 0.07869 C -0.0099 0.07915 -0.00964 0.08123 -0.00951 0.08193 C -0.00925 0.08239 -0.00911 0.08308 -0.00898 0.08378 C -0.00885 0.08447 -0.00872 0.08517 -0.00872 0.08609 C -0.00859 0.08656 -0.00846 0.08679 -0.00846 0.08748 C -0.00781 0.09304 -0.00846 0.08933 -0.00794 0.09257 C -0.00781 0.09628 -0.00794 0.10646 -0.00742 0.11248 C -0.00716 0.11386 -0.00703 0.11525 -0.0069 0.11664 C -0.0069 0.12034 -0.0069 0.12428 -0.00716 0.12821 C -0.00716 0.12868 -0.00729 0.12891 -0.00742 0.1296 C -0.00742 0.13006 -0.00755 0.13076 -0.00768 0.13145 C -0.00755 0.134 -0.00755 0.13654 -0.00742 0.13932 C -0.00729 0.14048 -0.00703 0.1421 -0.0069 0.14349 C -0.00677 0.14418 -0.00664 0.14488 -0.00664 0.1458 C -0.00651 0.14626 -0.00638 0.1465 -0.00638 0.14719 C -0.00625 0.14765 -0.00612 0.14835 -0.00612 0.14904 C -0.00599 0.15182 -0.00586 0.15483 -0.00586 0.15784 C -0.00586 0.15922 -0.00599 0.16038 -0.00612 0.162 C -0.00612 0.16362 -0.00625 0.1657 -0.00638 0.16756 C -0.00638 0.1738 -0.00638 0.18005 -0.00664 0.18653 C -0.00664 0.18723 -0.00677 0.18792 -0.0069 0.18885 C -0.00768 0.20805 -0.00638 0.1944 -0.00742 0.20042 C -0.00742 0.20088 -0.00768 0.20273 -0.00794 0.20366 C -0.00807 0.20412 -0.0082 0.20435 -0.00846 0.20505 C -0.00911 0.20759 -0.00794 0.20505 -0.00951 0.20782 C -0.01003 0.21083 -0.00925 0.20713 -0.01055 0.21106 C -0.01068 0.21129 -0.01055 0.21199 -0.01081 0.21245 C -0.01237 0.21777 -0.01107 0.21315 -0.01263 0.21662 C -0.01419 0.22032 -0.01289 0.21847 -0.01445 0.22032 C -0.01537 0.22287 -0.01445 0.22055 -0.01576 0.22263 C -0.01602 0.22287 -0.01615 0.22356 -0.01654 0.22402 C -0.01719 0.22472 -0.01823 0.22495 -0.01914 0.22541 C -0.01966 0.22564 -0.02018 0.22587 -0.0207 0.22634 L -0.02227 0.22726 C -0.025 0.22888 -0.0207 0.22611 -0.02383 0.22865 C -0.02422 0.22888 -0.02487 0.22911 -0.02539 0.22958 L -0.02696 0.2305 C -0.02722 0.2305 -0.02735 0.23073 -0.02774 0.23097 C -0.028 0.23097 -0.02839 0.2312 -0.02878 0.23143 C -0.02917 0.23143 -0.02956 0.23166 -0.03008 0.23189 C -0.03034 0.23189 -0.03047 0.23212 -0.03086 0.23235 C -0.03125 0.23235 -0.03164 0.23259 -0.03216 0.23282 C -0.03243 0.23282 -0.03256 0.23305 -0.03295 0.23328 C -0.03321 0.23328 -0.0336 0.23351 -0.03399 0.23374 C -0.03425 0.23397 -0.03464 0.23421 -0.03503 0.23467 C -0.03568 0.23513 -0.03659 0.23536 -0.03737 0.23606 C -0.03763 0.23629 -0.03802 0.23652 -0.03842 0.23698 C -0.03985 0.23791 -0.03842 0.23652 -0.03998 0.23837 C -0.04206 0.24393 -0.03881 0.23559 -0.04128 0.24069 C -0.04375 0.24578 -0.04115 0.24115 -0.04284 0.24531 C -0.04336 0.2467 -0.04389 0.2467 -0.04467 0.24809 C -0.04519 0.24902 -0.04597 0.24994 -0.04649 0.25133 C -0.04662 0.25179 -0.04675 0.25226 -0.04701 0.25272 C -0.04727 0.25318 -0.04766 0.25388 -0.04805 0.25457 C -0.04857 0.25573 -0.04857 0.25619 -0.04909 0.25781 C -0.04935 0.25874 -0.04975 0.25966 -0.05014 0.26059 L -0.05066 0.26198 C -0.05079 0.26244 -0.05092 0.26267 -0.05118 0.26337 C -0.05144 0.26452 -0.0517 0.26591 -0.05222 0.26707 C -0.05287 0.26869 -0.05339 0.27008 -0.05456 0.2717 C -0.05482 0.27216 -0.05521 0.27262 -0.05561 0.27309 C -0.05574 0.27332 -0.05613 0.27332 -0.05639 0.27355 C -0.05691 0.27378 -0.0573 0.27447 -0.05795 0.27494 C -0.0586 0.27517 -0.05925 0.27517 -0.06003 0.2754 C -0.06029 0.2754 -0.06068 0.27563 -0.06107 0.27586 C -0.06733 0.27563 -0.07358 0.27563 -0.07983 0.2754 C -0.08035 0.27517 -0.08139 0.27424 -0.08217 0.27401 C -0.08256 0.27378 -0.08295 0.27355 -0.08347 0.27355 C -0.08439 0.27309 -0.0853 0.27216 -0.08634 0.2717 C -0.0866 0.27147 -0.08764 0.271 -0.08816 0.27077 C -0.08842 0.27031 -0.08855 0.26985 -0.08894 0.26985 C -0.08933 0.26938 -0.09116 0.26892 -0.09155 0.26892 C -0.09467 0.26591 -0.09012 0.26985 -0.09389 0.26753 C -0.09558 0.26637 -0.09493 0.26637 -0.09624 0.26522 C -0.0965 0.26475 -0.09689 0.26452 -0.09728 0.26429 C -0.0978 0.2636 -0.09819 0.26267 -0.09884 0.26244 C -0.0991 0.26221 -0.09936 0.26198 -0.09962 0.26198 C -0.10001 0.26151 -0.1004 0.26082 -0.10092 0.26059 C -0.10157 0.25989 -0.10236 0.25943 -0.10301 0.25874 C -0.10405 0.25712 -0.10457 0.25619 -0.10613 0.2555 C -0.10717 0.2548 -0.10978 0.25341 -0.11108 0.25226 C -0.1129 0.25041 -0.11134 0.25156 -0.11264 0.24948 C -0.11277 0.24902 -0.11316 0.24879 -0.11343 0.24855 C -0.11356 0.2474 -0.11369 0.24647 -0.11421 0.24578 C -0.1159 0.24254 -0.11447 0.24578 -0.11603 0.24346 C -0.11655 0.24231 -0.1172 0.24115 -0.11785 0.24022 C -0.11811 0.23976 -0.11824 0.23907 -0.11863 0.23883 L -0.11942 0.23791 L -0.11994 0.23513 C -0.11994 0.23467 -0.12007 0.23421 -0.1202 0.23374 C -0.1202 0.23305 -0.1202 0.23235 -0.12046 0.23189 C -0.12059 0.2312 -0.12098 0.2305 -0.12124 0.23004 C -0.12124 0.22935 -0.12137 0.22865 -0.1215 0.22819 C -0.12163 0.22657 -0.12202 0.22541 -0.12228 0.22402 C -0.12254 0.22217 -0.12293 0.22032 -0.12332 0.21893 C -0.12332 0.21824 -0.12358 0.21777 -0.12384 0.21754 C -0.1241 0.21685 -0.12449 0.21662 -0.12489 0.21615 C -0.12515 0.21453 -0.12515 0.2143 -0.12567 0.21291 C -0.1258 0.21222 -0.12593 0.21199 -0.12619 0.21153 C -0.12645 0.21014 -0.12684 0.20898 -0.12723 0.20782 C -0.12736 0.20713 -0.12749 0.20643 -0.12775 0.20597 C -0.12801 0.20481 -0.12814 0.20366 -0.12853 0.20273 C -0.12866 0.20204 -0.12879 0.20181 -0.12905 0.20134 C -0.12983 0.19833 -0.12918 0.20042 -0.12983 0.1981 C -0.13009 0.19648 -0.13048 0.19533 -0.13088 0.19394 C -0.13088 0.19348 -0.13101 0.19278 -0.13114 0.19255 C -0.13127 0.19186 -0.13153 0.19162 -0.13166 0.19116 C -0.13179 0.19024 -0.13218 0.18838 -0.13218 0.18862 C -0.13218 0.1863 -0.13218 0.18422 -0.13244 0.18237 C -0.13244 0.18167 -0.13257 0.18098 -0.1327 0.18052 C -0.13283 0.17774 -0.1327 0.17473 -0.13296 0.17218 C -0.13296 0.17149 -0.13309 0.1708 -0.13322 0.17033 C -0.13322 0.16941 -0.13335 0.16825 -0.13348 0.16756 C -0.13361 0.16617 -0.13374 0.16501 -0.134 0.16385 C -0.134 0.16339 -0.13413 0.16293 -0.13426 0.16246 C -0.13504 0.15483 -0.13426 0.15899 -0.13504 0.15552 C -0.13491 0.15506 -0.13491 0.15436 -0.13478 0.15413 C -0.13452 0.15344 -0.134 0.15321 -0.134 0.15274 C -0.13387 0.15182 -0.13413 0.15112 -0.13426 0.15043 C -0.13413 0.14372 -0.13413 0.13701 -0.134 0.13053 C -0.13387 0.12983 -0.13374 0.12914 -0.13374 0.12868 C -0.13348 0.12752 -0.13322 0.1259 -0.13322 0.12613 C -0.13322 0.12474 -0.13322 0.12358 -0.13348 0.12266 C -0.13361 0.1215 -0.13556 0.11942 -0.13582 0.11942 L -0.13661 0.11849 C -0.13687 0.11803 -0.13713 0.1178 -0.13739 0.11757 C -0.13765 0.1171 -0.13778 0.11641 -0.13817 0.11618 C -0.1383 0.11572 -0.13973 0.11525 -0.13999 0.11525 C -0.14025 0.11502 -0.14051 0.11479 -0.14077 0.11479 C -0.14103 0.11433 -0.14142 0.11386 -0.14181 0.11386 C -0.14221 0.1134 -0.1426 0.1134 -0.14312 0.1134 C -0.14338 0.11317 -0.14377 0.11294 -0.14416 0.11294 C -0.14598 0.11062 -0.14364 0.1134 -0.14598 0.11109 C -0.14624 0.11062 -0.14637 0.11016 -0.14676 0.11016 C -0.14715 0.1097 -0.1478 0.1097 -0.14833 0.10924 C -0.15041 0.10646 -0.14924 0.10785 -0.15197 0.10553 C -0.15223 0.10507 -0.15262 0.10484 -0.15301 0.10461 C -0.1534 0.10414 -0.1538 0.10391 -0.15432 0.10368 C -0.15445 0.10345 -0.15484 0.10322 -0.1551 0.10322 C -0.15536 0.10276 -0.15575 0.10252 -0.15614 0.10229 C -0.15627 0.10206 -0.15666 0.10183 -0.15692 0.10183 C -0.16005 0.09928 -0.15601 0.10229 -0.15874 0.09998 C -0.15887 0.09975 -0.15926 0.09952 -0.15953 0.09952 C -0.16005 0.09859 -0.16044 0.09743 -0.16109 0.09674 C -0.16226 0.09489 -0.16174 0.09558 -0.16291 0.09442 C -0.16369 0.09211 -0.1633 0.0935 -0.16395 0.09026 L -0.16421 0.08887 L -0.16447 0.08748 C -0.16434 0.08517 -0.16512 0.07938 -0.16369 0.07684 C -0.16291 0.07545 -0.16291 0.07614 -0.16213 0.07545 C -0.16174 0.07498 -0.16161 0.07475 -0.16135 0.07452 C -0.16109 0.07429 -0.1607 0.07406 -0.16057 0.07406 C -0.16018 0.0736 -0.16005 0.07336 -0.15979 0.07313 C -0.15666 0.07036 -0.16031 0.07429 -0.15692 0.07036 L -0.15614 0.06943 C -0.15588 0.06897 -0.15562 0.0685 -0.15536 0.0685 C -0.15353 0.06758 -0.15458 0.06827 -0.15223 0.06619 L -0.15223 0.06642 C -0.15158 0.06573 -0.15093 0.0655 -0.15041 0.0648 C -0.15002 0.06434 -0.14989 0.06364 -0.14963 0.06341 C -0.14911 0.06272 -0.14872 0.06249 -0.14833 0.06202 C -0.14767 0.06133 -0.14728 0.0604 -0.14676 0.06017 C -0.14481 0.05902 -0.14702 0.0604 -0.14364 0.05786 C -0.14338 0.05763 -0.14299 0.0574 -0.14286 0.0574 C -0.14247 0.05693 -0.14234 0.05647 -0.14207 0.05647 C -0.1409 0.05554 -0.1396 0.05531 -0.13869 0.05416 C -0.1383 0.05369 -0.13817 0.053 -0.13791 0.05277 C -0.13739 0.05207 -0.13674 0.05184 -0.13635 0.05138 C -0.13595 0.05092 -0.13582 0.05022 -0.13556 0.04999 C -0.13504 0.0493 -0.13452 0.0486 -0.134 0.04814 C -0.13374 0.04768 -0.13348 0.04721 -0.13322 0.04721 C -0.13127 0.04629 -0.13296 0.04721 -0.13062 0.04536 C -0.13035 0.04513 -0.12996 0.04513 -0.12983 0.0449 C -0.1271 0.04212 -0.12918 0.04351 -0.12749 0.04258 C -0.12684 0.04166 -0.12632 0.0405 -0.12567 0.03981 C -0.12541 0.03934 -0.12502 0.03958 -0.12489 0.03934 C -0.12449 0.03888 -0.1241 0.03819 -0.12384 0.03796 C -0.12293 0.0368 -0.12202 0.03587 -0.12098 0.03518 C -0.12046 0.03472 -0.12007 0.03448 -0.11968 0.03425 C -0.11916 0.03379 -0.11811 0.03333 -0.11811 0.03356 C -0.11577 0.03009 -0.11824 0.0331 -0.11603 0.03148 C -0.11564 0.03124 -0.11551 0.03078 -0.11525 0.03055 C -0.11499 0.03032 -0.11473 0.03009 -0.11447 0.03009 C -0.11095 0.02546 -0.11525 0.03101 -0.11264 0.02777 C -0.11225 0.02731 -0.11186 0.02662 -0.1116 0.02638 C -0.11121 0.02592 -0.11082 0.02569 -0.11056 0.02546 C -0.11004 0.025 -0.10965 0.02476 -0.10926 0.02453 C -0.10822 0.02338 -0.1073 0.02199 -0.10639 0.02083 C -0.10613 0.02037 -0.10574 0.02014 -0.10561 0.0199 C -0.10483 0.01875 -0.10353 0.01666 -0.10249 0.0162 C -0.10197 0.01574 -0.10157 0.01574 -0.10118 0.01574 C -0.09767 0.0125 -0.10197 0.0162 -0.09936 0.01435 C -0.09897 0.01389 -0.09858 0.01366 -0.09832 0.01342 C -0.09663 0.01204 -0.09832 0.01389 -0.09624 0.01204 C -0.09467 0.01065 -0.09584 0.01065 -0.09389 0.00833 C -0.09285 0.00694 -0.09337 0.00741 -0.09233 0.00694 C -0.09168 0.00579 -0.09142 0.00509 -0.09077 0.00463 C -0.09051 0.0044 -0.09012 0.0044 -0.08998 0.00417 C -0.08933 0.00347 -0.08894 0.00278 -0.08842 0.00232 C -0.08803 0.00185 -0.08686 0.00139 -0.0866 0.00139 C -0.08386 -0.00023 -0.08595 0.00093 -0.08399 -0.00046 C -0.08373 -0.00069 -0.08334 -0.00092 -0.08321 -0.00092 C -0.08282 -0.00139 -0.08269 -0.00162 -0.08243 -0.00185 C -0.08217 -0.00208 -0.08178 -0.00208 -0.08165 -0.00231 C -0.081 -0.00301 -0.08061 -0.00393 -0.08009 -0.00416 C -0.07983 -0.0044 -0.07944 -0.0044 -0.07931 -0.00463 L -0.07696 -0.0074 C -0.0767 -0.00787 -0.07644 -0.0081 -0.07618 -0.00833 C -0.07579 -0.00879 -0.0754 -0.00902 -0.07514 -0.00926 C -0.07436 -0.01018 -0.07319 -0.01226 -0.07253 -0.0125 C -0.07201 -0.01296 -0.07136 -0.01296 -0.07097 -0.01342 C -0.07045 -0.01412 -0.06993 -0.01504 -0.06941 -0.01527 C -0.06915 -0.0155 -0.06876 -0.0155 -0.06863 -0.01574 C -0.06798 -0.01643 -0.06759 -0.01712 -0.06707 -0.01759 C -0.0668 -0.01805 -0.06654 -0.01851 -0.06628 -0.01851 C -0.06433 -0.01967 -0.06511 -0.01898 -0.06394 -0.02036 C -0.06316 -0.02036 -0.06225 -0.02083 -0.0616 -0.0199 C -0.06107 -0.01944 -0.06121 -0.01805 -0.06107 -0.01712 C -0.06068 -0.01527 -0.06081 -0.01643 -0.06055 -0.01388 C -0.06068 -0.01088 -0.06134 -0.00949 -0.06029 -0.0074 C -0.06003 -0.00717 -0.05964 -0.00694 -0.05951 -0.00648 C -0.05886 -0.00578 -0.05795 -0.0037 -0.05795 -0.00347 C -0.05847 0.00324 -0.05769 -0.00324 -0.05873 0.00093 C -0.05886 0.00162 -0.05925 0.0037 -0.05925 0.00394 C -0.05912 0.00394 -0.05899 0.00741 -0.05873 0.00833 C -0.05847 0.0088 -0.05808 0.00903 -0.05795 0.00972 C -0.05756 0.01042 -0.05743 0.0118 -0.05691 0.0125 C -0.05561 0.01389 -0.05652 0.01296 -0.05508 0.01389 C -0.05443 0.01412 -0.05352 0.01481 -0.05352 0.01504 C -0.05313 0.01458 -0.05274 0.01435 -0.05248 0.01435 C -0.05209 0.01412 -0.0517 0.01412 -0.0517 0.01389 C -0.05157 0.01342 -0.05183 0.01273 -0.05196 0.0125 C -0.05196 0.01227 -0.05209 0.01204 -0.05222 0.01204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
                                      <p:cBhvr>
                                        <p:cTn id="55" dur="6000" fill="hold"/>
                                        <p:tgtEl>
                                          <p:spTgt spid="170"/>
                                        </p:tgtEl>
                                        <p:attrNameLst>
                                          <p:attrName>ppt_x</p:attrName>
                                          <p:attrName>ppt_y</p:attrName>
                                        </p:attrNameLst>
                                      </p:cBhvr>
                                      <p:rCtr x="-8230" y="127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5" grpId="0" animBg="1"/>
      <p:bldP spid="166" grpId="0" animBg="1"/>
      <p:bldP spid="167" grpId="0" animBg="1"/>
      <p:bldP spid="168" grpId="0" animBg="1"/>
      <p:bldP spid="169" grpId="0" animBg="1"/>
      <p:bldP spid="17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Ideal ESD Work Station &amp; PPE.</a:t>
            </a:r>
            <a:endParaRPr lang="en-US" dirty="0"/>
          </a:p>
        </p:txBody>
      </p:sp>
      <p:sp>
        <p:nvSpPr>
          <p:cNvPr id="192" name="Rectangle 191"/>
          <p:cNvSpPr/>
          <p:nvPr/>
        </p:nvSpPr>
        <p:spPr>
          <a:xfrm>
            <a:off x="-97482" y="1734134"/>
            <a:ext cx="2963861" cy="630942"/>
          </a:xfrm>
          <a:prstGeom prst="rect">
            <a:avLst/>
          </a:prstGeom>
          <a:noFill/>
        </p:spPr>
        <p:txBody>
          <a:bodyPr wrap="square" lIns="91440" tIns="45720" rIns="91440" bIns="45720">
            <a:spAutoFit/>
          </a:bodyPr>
          <a:lstStyle/>
          <a:p>
            <a:pPr algn="ctr"/>
            <a:r>
              <a:rPr lang="en-US" sz="1400" b="1" u="sng" cap="none" spc="0"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Grounding</a:t>
            </a:r>
          </a:p>
          <a:p>
            <a:pPr algn="ctr"/>
            <a:r>
              <a:rPr lang="en-US" sz="1050" b="1" dirty="0" smtClean="0">
                <a:ln w="6350">
                  <a:solidFill>
                    <a:schemeClr val="accent3">
                      <a:lumMod val="50000"/>
                    </a:schemeClr>
                  </a:solidFill>
                  <a:prstDash val="solid"/>
                </a:ln>
                <a:solidFill>
                  <a:schemeClr val="accent3"/>
                </a:solidFill>
                <a:effectLst>
                  <a:innerShdw blurRad="177800">
                    <a:schemeClr val="accent3">
                      <a:lumMod val="50000"/>
                    </a:schemeClr>
                  </a:innerShdw>
                </a:effectLst>
              </a:rPr>
              <a:t>Connection to ground is properly done (in any of its forms) and ensures excess electricity is dissipated.</a:t>
            </a:r>
          </a:p>
        </p:txBody>
      </p:sp>
      <p:pic>
        <p:nvPicPr>
          <p:cNvPr id="195" name="Picture 2" descr="Check Mark Well Icon - Free image on Pixab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554" y="1743783"/>
            <a:ext cx="274320" cy="274320"/>
          </a:xfrm>
          <a:prstGeom prst="rect">
            <a:avLst/>
          </a:prstGeom>
          <a:noFill/>
          <a:extLst>
            <a:ext uri="{909E8E84-426E-40DD-AFC4-6F175D3DCCD1}">
              <a14:hiddenFill xmlns:a14="http://schemas.microsoft.com/office/drawing/2010/main">
                <a:solidFill>
                  <a:srgbClr val="FFFFFF"/>
                </a:solidFill>
              </a14:hiddenFill>
            </a:ext>
          </a:extLst>
        </p:spPr>
      </p:pic>
      <p:grpSp>
        <p:nvGrpSpPr>
          <p:cNvPr id="7208" name="Group 7207"/>
          <p:cNvGrpSpPr/>
          <p:nvPr/>
        </p:nvGrpSpPr>
        <p:grpSpPr>
          <a:xfrm>
            <a:off x="1384449" y="1543276"/>
            <a:ext cx="3165578" cy="238540"/>
            <a:chOff x="2030243" y="1543276"/>
            <a:chExt cx="3165578" cy="238540"/>
          </a:xfrm>
        </p:grpSpPr>
        <p:cxnSp>
          <p:nvCxnSpPr>
            <p:cNvPr id="224" name="Elbow Connector 223"/>
            <p:cNvCxnSpPr>
              <a:stCxn id="192" idx="0"/>
              <a:endCxn id="172" idx="1"/>
            </p:cNvCxnSpPr>
            <p:nvPr/>
          </p:nvCxnSpPr>
          <p:spPr>
            <a:xfrm rot="16200000" flipH="1">
              <a:off x="3589191" y="175186"/>
              <a:ext cx="47682" cy="3165578"/>
            </a:xfrm>
            <a:prstGeom prst="bentConnector4">
              <a:avLst>
                <a:gd name="adj1" fmla="val -878948"/>
                <a:gd name="adj2" fmla="val 89776"/>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8" name="Elbow Connector 227"/>
            <p:cNvCxnSpPr>
              <a:stCxn id="192" idx="0"/>
              <a:endCxn id="188" idx="0"/>
            </p:cNvCxnSpPr>
            <p:nvPr/>
          </p:nvCxnSpPr>
          <p:spPr>
            <a:xfrm rot="5400000" flipH="1" flipV="1">
              <a:off x="2970207" y="603312"/>
              <a:ext cx="190859" cy="2070787"/>
            </a:xfrm>
            <a:prstGeom prst="bentConnector3">
              <a:avLst>
                <a:gd name="adj1" fmla="val 219774"/>
              </a:avLst>
            </a:prstGeom>
            <a:ln>
              <a:tailEnd type="triangle"/>
            </a:ln>
          </p:spPr>
          <p:style>
            <a:lnRef idx="2">
              <a:schemeClr val="accent3"/>
            </a:lnRef>
            <a:fillRef idx="0">
              <a:schemeClr val="accent3"/>
            </a:fillRef>
            <a:effectRef idx="1">
              <a:schemeClr val="accent3"/>
            </a:effectRef>
            <a:fontRef idx="minor">
              <a:schemeClr val="tx1"/>
            </a:fontRef>
          </p:style>
        </p:cxnSp>
      </p:grpSp>
      <p:sp>
        <p:nvSpPr>
          <p:cNvPr id="232" name="Rectangle 231"/>
          <p:cNvSpPr/>
          <p:nvPr/>
        </p:nvSpPr>
        <p:spPr>
          <a:xfrm>
            <a:off x="1185916" y="3971946"/>
            <a:ext cx="2718573" cy="792525"/>
          </a:xfrm>
          <a:prstGeom prst="rect">
            <a:avLst/>
          </a:prstGeom>
          <a:noFill/>
        </p:spPr>
        <p:txBody>
          <a:bodyPr wrap="square" lIns="91440" tIns="45720" rIns="91440" bIns="45720">
            <a:spAutoFit/>
          </a:bodyPr>
          <a:lstStyle/>
          <a:p>
            <a:pPr algn="ctr"/>
            <a:r>
              <a:rPr lang="en-US" sz="1400" b="1" u="sng" cap="none" spc="0"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Work mat</a:t>
            </a:r>
          </a:p>
          <a:p>
            <a:pPr algn="ctr"/>
            <a:r>
              <a:rPr lang="en-US" sz="1050" b="1" dirty="0" smtClean="0">
                <a:ln w="6350">
                  <a:solidFill>
                    <a:schemeClr val="accent3">
                      <a:lumMod val="50000"/>
                    </a:schemeClr>
                  </a:solidFill>
                  <a:prstDash val="solid"/>
                </a:ln>
                <a:solidFill>
                  <a:schemeClr val="accent3"/>
                </a:solidFill>
                <a:effectLst>
                  <a:innerShdw blurRad="177800">
                    <a:schemeClr val="accent3">
                      <a:lumMod val="50000"/>
                    </a:schemeClr>
                  </a:innerShdw>
                </a:effectLst>
              </a:rPr>
              <a:t>ESD work mat is present and has connection to the work station due to a screw/bolt contacting the station’s metallic frame, it is also neat.</a:t>
            </a:r>
          </a:p>
        </p:txBody>
      </p:sp>
      <p:pic>
        <p:nvPicPr>
          <p:cNvPr id="233" name="Picture 2" descr="Check Mark Well Icon - Free image on Pixab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9012" y="3998746"/>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234" name="Rectangle 233"/>
          <p:cNvSpPr/>
          <p:nvPr/>
        </p:nvSpPr>
        <p:spPr>
          <a:xfrm>
            <a:off x="9207568" y="5269609"/>
            <a:ext cx="2662018" cy="954107"/>
          </a:xfrm>
          <a:prstGeom prst="rect">
            <a:avLst/>
          </a:prstGeom>
          <a:noFill/>
        </p:spPr>
        <p:txBody>
          <a:bodyPr wrap="square" lIns="91440" tIns="45720" rIns="91440" bIns="45720">
            <a:spAutoFit/>
          </a:bodyPr>
          <a:lstStyle/>
          <a:p>
            <a:pPr algn="ctr"/>
            <a:r>
              <a:rPr lang="en-US" sz="1400" b="1" u="sng" cap="none" spc="0"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ESD Gloves</a:t>
            </a:r>
          </a:p>
          <a:p>
            <a:pPr algn="ctr"/>
            <a:r>
              <a:rPr lang="en-US" sz="1050" b="1" dirty="0">
                <a:ln w="6350">
                  <a:solidFill>
                    <a:schemeClr val="accent3">
                      <a:lumMod val="50000"/>
                    </a:schemeClr>
                  </a:solidFill>
                  <a:prstDash val="solid"/>
                </a:ln>
                <a:solidFill>
                  <a:schemeClr val="accent3"/>
                </a:solidFill>
                <a:effectLst>
                  <a:innerShdw blurRad="177800">
                    <a:schemeClr val="accent3">
                      <a:lumMod val="50000"/>
                    </a:schemeClr>
                  </a:innerShdw>
                </a:effectLst>
              </a:rPr>
              <a:t>All operators are wearing their corresponding ESD gloves </a:t>
            </a:r>
            <a:r>
              <a:rPr lang="en-US" sz="1050" b="1" dirty="0" smtClean="0">
                <a:ln w="6350">
                  <a:solidFill>
                    <a:schemeClr val="accent3">
                      <a:lumMod val="50000"/>
                    </a:schemeClr>
                  </a:solidFill>
                  <a:prstDash val="solid"/>
                </a:ln>
                <a:solidFill>
                  <a:schemeClr val="accent3"/>
                </a:solidFill>
                <a:effectLst>
                  <a:innerShdw blurRad="177800">
                    <a:schemeClr val="accent3">
                      <a:lumMod val="50000"/>
                    </a:schemeClr>
                  </a:innerShdw>
                </a:effectLst>
              </a:rPr>
              <a:t>in good condition (black </a:t>
            </a:r>
            <a:r>
              <a:rPr lang="en-US" sz="1050" b="1" dirty="0">
                <a:ln w="6350">
                  <a:solidFill>
                    <a:schemeClr val="accent3">
                      <a:lumMod val="50000"/>
                    </a:schemeClr>
                  </a:solidFill>
                  <a:prstDash val="solid"/>
                </a:ln>
                <a:solidFill>
                  <a:schemeClr val="accent3"/>
                </a:solidFill>
                <a:effectLst>
                  <a:innerShdw blurRad="177800">
                    <a:schemeClr val="accent3">
                      <a:lumMod val="50000"/>
                    </a:schemeClr>
                  </a:innerShdw>
                </a:effectLst>
              </a:rPr>
              <a:t>for </a:t>
            </a:r>
            <a:r>
              <a:rPr lang="en-US" sz="1050" b="1" dirty="0" smtClean="0">
                <a:ln w="6350">
                  <a:solidFill>
                    <a:schemeClr val="accent3">
                      <a:lumMod val="50000"/>
                    </a:schemeClr>
                  </a:solidFill>
                  <a:prstDash val="solid"/>
                </a:ln>
                <a:solidFill>
                  <a:schemeClr val="accent3"/>
                </a:solidFill>
                <a:effectLst>
                  <a:innerShdw blurRad="177800">
                    <a:schemeClr val="accent3">
                      <a:lumMod val="50000"/>
                    </a:schemeClr>
                  </a:innerShdw>
                </a:effectLst>
              </a:rPr>
              <a:t>non      </a:t>
            </a:r>
            <a:r>
              <a:rPr lang="en-US" sz="1050" b="1" dirty="0">
                <a:ln w="6350">
                  <a:solidFill>
                    <a:schemeClr val="accent3">
                      <a:lumMod val="50000"/>
                    </a:schemeClr>
                  </a:solidFill>
                  <a:prstDash val="solid"/>
                </a:ln>
                <a:solidFill>
                  <a:schemeClr val="accent3"/>
                </a:solidFill>
                <a:effectLst>
                  <a:innerShdw blurRad="177800">
                    <a:schemeClr val="accent3">
                      <a:lumMod val="50000"/>
                    </a:schemeClr>
                  </a:innerShdw>
                </a:effectLst>
              </a:rPr>
              <a:t>electronic and white for electric/sensitive </a:t>
            </a:r>
            <a:r>
              <a:rPr lang="en-US" sz="1050" b="1" dirty="0" smtClean="0">
                <a:ln w="6350">
                  <a:solidFill>
                    <a:schemeClr val="accent3">
                      <a:lumMod val="50000"/>
                    </a:schemeClr>
                  </a:solidFill>
                  <a:prstDash val="solid"/>
                </a:ln>
                <a:solidFill>
                  <a:schemeClr val="accent3"/>
                </a:solidFill>
                <a:effectLst>
                  <a:innerShdw blurRad="177800">
                    <a:schemeClr val="accent3">
                      <a:lumMod val="50000"/>
                    </a:schemeClr>
                  </a:innerShdw>
                </a:effectLst>
              </a:rPr>
              <a:t>        components</a:t>
            </a:r>
            <a:r>
              <a:rPr lang="en-US" sz="1050" b="1" dirty="0">
                <a:ln w="6350">
                  <a:solidFill>
                    <a:schemeClr val="accent3">
                      <a:lumMod val="50000"/>
                    </a:schemeClr>
                  </a:solidFill>
                  <a:prstDash val="solid"/>
                </a:ln>
                <a:solidFill>
                  <a:schemeClr val="accent3"/>
                </a:solidFill>
                <a:effectLst>
                  <a:innerShdw blurRad="177800">
                    <a:schemeClr val="accent3">
                      <a:lumMod val="50000"/>
                    </a:schemeClr>
                  </a:innerShdw>
                </a:effectLst>
              </a:rPr>
              <a:t>) </a:t>
            </a:r>
          </a:p>
        </p:txBody>
      </p:sp>
      <p:pic>
        <p:nvPicPr>
          <p:cNvPr id="235" name="Picture 2" descr="Check Mark Well Icon - Free image on Pixab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5803" y="5282982"/>
            <a:ext cx="274320" cy="274320"/>
          </a:xfrm>
          <a:prstGeom prst="rect">
            <a:avLst/>
          </a:prstGeom>
          <a:noFill/>
          <a:extLst>
            <a:ext uri="{909E8E84-426E-40DD-AFC4-6F175D3DCCD1}">
              <a14:hiddenFill xmlns:a14="http://schemas.microsoft.com/office/drawing/2010/main">
                <a:solidFill>
                  <a:srgbClr val="FFFFFF"/>
                </a:solidFill>
              </a14:hiddenFill>
            </a:ext>
          </a:extLst>
        </p:spPr>
      </p:pic>
      <p:cxnSp>
        <p:nvCxnSpPr>
          <p:cNvPr id="236" name="Straight Arrow Connector 235"/>
          <p:cNvCxnSpPr>
            <a:stCxn id="234" idx="0"/>
            <a:endCxn id="197" idx="3"/>
          </p:cNvCxnSpPr>
          <p:nvPr/>
        </p:nvCxnSpPr>
        <p:spPr>
          <a:xfrm flipH="1" flipV="1">
            <a:off x="9468746" y="5181170"/>
            <a:ext cx="1069831" cy="8843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38" name="Straight Arrow Connector 237"/>
          <p:cNvCxnSpPr>
            <a:stCxn id="234" idx="0"/>
            <a:endCxn id="203" idx="2"/>
          </p:cNvCxnSpPr>
          <p:nvPr/>
        </p:nvCxnSpPr>
        <p:spPr>
          <a:xfrm flipH="1" flipV="1">
            <a:off x="9736941" y="4807219"/>
            <a:ext cx="801636" cy="46239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47" name="Rectangle 246"/>
          <p:cNvSpPr/>
          <p:nvPr/>
        </p:nvSpPr>
        <p:spPr>
          <a:xfrm>
            <a:off x="3052280" y="5713972"/>
            <a:ext cx="2636186" cy="630942"/>
          </a:xfrm>
          <a:prstGeom prst="rect">
            <a:avLst/>
          </a:prstGeom>
          <a:noFill/>
        </p:spPr>
        <p:txBody>
          <a:bodyPr wrap="square" lIns="91440" tIns="45720" rIns="91440" bIns="45720">
            <a:spAutoFit/>
          </a:bodyPr>
          <a:lstStyle/>
          <a:p>
            <a:pPr algn="ctr"/>
            <a:r>
              <a:rPr lang="en-US" sz="1400" b="1" u="sng"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Floor mat-station connection</a:t>
            </a:r>
            <a:endParaRPr lang="en-US" sz="1400" b="1" u="sng" cap="none" spc="0"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pPr algn="ctr"/>
            <a:r>
              <a:rPr lang="en-US" sz="1050" b="1" dirty="0" smtClean="0">
                <a:ln w="6350">
                  <a:solidFill>
                    <a:schemeClr val="accent3">
                      <a:lumMod val="50000"/>
                    </a:schemeClr>
                  </a:solidFill>
                  <a:prstDash val="solid"/>
                </a:ln>
                <a:solidFill>
                  <a:schemeClr val="accent3"/>
                </a:solidFill>
                <a:effectLst>
                  <a:innerShdw blurRad="177800">
                    <a:schemeClr val="accent3">
                      <a:lumMod val="50000"/>
                    </a:schemeClr>
                  </a:innerShdw>
                </a:effectLst>
              </a:rPr>
              <a:t>Floor mat is connected to the station firmly to allow electric charge flow to ground.</a:t>
            </a:r>
          </a:p>
        </p:txBody>
      </p:sp>
      <p:sp>
        <p:nvSpPr>
          <p:cNvPr id="248" name="Rectangle 247"/>
          <p:cNvSpPr/>
          <p:nvPr/>
        </p:nvSpPr>
        <p:spPr>
          <a:xfrm>
            <a:off x="1640074" y="4889474"/>
            <a:ext cx="2636186" cy="630942"/>
          </a:xfrm>
          <a:prstGeom prst="rect">
            <a:avLst/>
          </a:prstGeom>
          <a:noFill/>
        </p:spPr>
        <p:txBody>
          <a:bodyPr wrap="square" lIns="91440" tIns="45720" rIns="91440" bIns="45720">
            <a:spAutoFit/>
          </a:bodyPr>
          <a:lstStyle/>
          <a:p>
            <a:pPr algn="ctr"/>
            <a:r>
              <a:rPr lang="en-US" sz="1400" b="1" u="sng"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Work mat- station connection</a:t>
            </a:r>
            <a:endParaRPr lang="en-US" sz="1400" b="1" u="sng" cap="none" spc="0"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pPr algn="ctr"/>
            <a:r>
              <a:rPr lang="en-US" sz="1050" b="1" dirty="0" smtClean="0">
                <a:ln w="6350">
                  <a:solidFill>
                    <a:schemeClr val="accent3">
                      <a:lumMod val="50000"/>
                    </a:schemeClr>
                  </a:solidFill>
                  <a:prstDash val="solid"/>
                </a:ln>
                <a:solidFill>
                  <a:schemeClr val="accent3"/>
                </a:solidFill>
                <a:effectLst>
                  <a:innerShdw blurRad="177800">
                    <a:schemeClr val="accent3">
                      <a:lumMod val="50000"/>
                    </a:schemeClr>
                  </a:innerShdw>
                </a:effectLst>
              </a:rPr>
              <a:t>Work mat is connected to the station properly to allow excess charge flow through.</a:t>
            </a:r>
          </a:p>
        </p:txBody>
      </p:sp>
      <p:sp>
        <p:nvSpPr>
          <p:cNvPr id="249" name="Rectangle 248"/>
          <p:cNvSpPr/>
          <p:nvPr/>
        </p:nvSpPr>
        <p:spPr>
          <a:xfrm>
            <a:off x="855659" y="3149213"/>
            <a:ext cx="2636186" cy="630942"/>
          </a:xfrm>
          <a:prstGeom prst="rect">
            <a:avLst/>
          </a:prstGeom>
          <a:noFill/>
        </p:spPr>
        <p:txBody>
          <a:bodyPr wrap="square" lIns="91440" tIns="45720" rIns="91440" bIns="45720">
            <a:spAutoFit/>
          </a:bodyPr>
          <a:lstStyle/>
          <a:p>
            <a:pPr algn="ctr"/>
            <a:r>
              <a:rPr lang="en-US" sz="1400" b="1" u="sng"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Ground-station connection</a:t>
            </a:r>
            <a:endParaRPr lang="en-US" sz="1400" b="1" u="sng" cap="none" spc="0"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pPr algn="ctr"/>
            <a:r>
              <a:rPr lang="en-US" sz="1050" b="1" dirty="0" smtClean="0">
                <a:ln w="6350">
                  <a:solidFill>
                    <a:schemeClr val="accent3">
                      <a:lumMod val="50000"/>
                    </a:schemeClr>
                  </a:solidFill>
                  <a:prstDash val="solid"/>
                </a:ln>
                <a:solidFill>
                  <a:schemeClr val="accent3"/>
                </a:solidFill>
                <a:effectLst>
                  <a:innerShdw blurRad="177800">
                    <a:schemeClr val="accent3">
                      <a:lumMod val="50000"/>
                    </a:schemeClr>
                  </a:innerShdw>
                </a:effectLst>
              </a:rPr>
              <a:t>Work station is connected to common ground correctly to dispose excess electricity.</a:t>
            </a:r>
          </a:p>
        </p:txBody>
      </p:sp>
      <p:pic>
        <p:nvPicPr>
          <p:cNvPr id="251" name="Picture 2" descr="Check Mark Well Icon - Free image on Pixab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1140" y="5706610"/>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Check Mark Well Icon - Free image on Pixab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0980" y="4871489"/>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Check Mark Well Icon - Free image on Pixab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5158" y="3151347"/>
            <a:ext cx="274320" cy="274320"/>
          </a:xfrm>
          <a:prstGeom prst="rect">
            <a:avLst/>
          </a:prstGeom>
          <a:noFill/>
          <a:extLst>
            <a:ext uri="{909E8E84-426E-40DD-AFC4-6F175D3DCCD1}">
              <a14:hiddenFill xmlns:a14="http://schemas.microsoft.com/office/drawing/2010/main">
                <a:solidFill>
                  <a:srgbClr val="FFFFFF"/>
                </a:solidFill>
              </a14:hiddenFill>
            </a:ext>
          </a:extLst>
        </p:spPr>
      </p:pic>
      <p:cxnSp>
        <p:nvCxnSpPr>
          <p:cNvPr id="255" name="Straight Arrow Connector 254"/>
          <p:cNvCxnSpPr>
            <a:stCxn id="249" idx="3"/>
            <a:endCxn id="185" idx="1"/>
          </p:cNvCxnSpPr>
          <p:nvPr/>
        </p:nvCxnSpPr>
        <p:spPr>
          <a:xfrm>
            <a:off x="3491845" y="3464684"/>
            <a:ext cx="650349" cy="1680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7" name="Straight Arrow Connector 256"/>
          <p:cNvCxnSpPr>
            <a:stCxn id="232" idx="3"/>
            <a:endCxn id="169" idx="1"/>
          </p:cNvCxnSpPr>
          <p:nvPr/>
        </p:nvCxnSpPr>
        <p:spPr>
          <a:xfrm flipV="1">
            <a:off x="3904489" y="4333689"/>
            <a:ext cx="510468" cy="3452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0" name="Straight Arrow Connector 259"/>
          <p:cNvCxnSpPr>
            <a:stCxn id="248" idx="3"/>
            <a:endCxn id="182" idx="1"/>
          </p:cNvCxnSpPr>
          <p:nvPr/>
        </p:nvCxnSpPr>
        <p:spPr>
          <a:xfrm flipV="1">
            <a:off x="4276260" y="5159870"/>
            <a:ext cx="576995" cy="4507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432" name="Google Shape;762;p18"/>
          <p:cNvSpPr/>
          <p:nvPr/>
        </p:nvSpPr>
        <p:spPr>
          <a:xfrm>
            <a:off x="5453412" y="4526651"/>
            <a:ext cx="78326" cy="45336"/>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765;p18"/>
          <p:cNvSpPr/>
          <p:nvPr/>
        </p:nvSpPr>
        <p:spPr>
          <a:xfrm>
            <a:off x="5465322" y="3004223"/>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765;p18"/>
          <p:cNvSpPr/>
          <p:nvPr/>
        </p:nvSpPr>
        <p:spPr>
          <a:xfrm>
            <a:off x="6700446" y="2258895"/>
            <a:ext cx="53659" cy="15544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763;p18"/>
          <p:cNvSpPr/>
          <p:nvPr/>
        </p:nvSpPr>
        <p:spPr>
          <a:xfrm>
            <a:off x="6178594" y="4955239"/>
            <a:ext cx="78326" cy="45336"/>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766;p18"/>
          <p:cNvSpPr/>
          <p:nvPr/>
        </p:nvSpPr>
        <p:spPr>
          <a:xfrm>
            <a:off x="6194001" y="4088002"/>
            <a:ext cx="47587" cy="901446"/>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767;p18"/>
          <p:cNvSpPr/>
          <p:nvPr/>
        </p:nvSpPr>
        <p:spPr>
          <a:xfrm>
            <a:off x="7465280" y="3472852"/>
            <a:ext cx="47587" cy="737903"/>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768;p18"/>
          <p:cNvSpPr/>
          <p:nvPr/>
        </p:nvSpPr>
        <p:spPr>
          <a:xfrm>
            <a:off x="5411273" y="3794081"/>
            <a:ext cx="806484" cy="521209"/>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770;p18"/>
          <p:cNvSpPr/>
          <p:nvPr/>
        </p:nvSpPr>
        <p:spPr>
          <a:xfrm>
            <a:off x="6217757" y="3473916"/>
            <a:ext cx="1359927" cy="841373"/>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Rectangle 439"/>
          <p:cNvSpPr/>
          <p:nvPr/>
        </p:nvSpPr>
        <p:spPr>
          <a:xfrm>
            <a:off x="5668679" y="3373035"/>
            <a:ext cx="1920240" cy="736497"/>
          </a:xfrm>
          <a:prstGeom prst="rect">
            <a:avLst/>
          </a:prstGeom>
          <a:solidFill>
            <a:srgbClr val="D6D8E5"/>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1" name="Straight Connector 440"/>
          <p:cNvCxnSpPr/>
          <p:nvPr/>
        </p:nvCxnSpPr>
        <p:spPr>
          <a:xfrm>
            <a:off x="5313863" y="3149773"/>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442" name="Google Shape;765;p18"/>
          <p:cNvSpPr/>
          <p:nvPr/>
        </p:nvSpPr>
        <p:spPr>
          <a:xfrm>
            <a:off x="7041866" y="2464797"/>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43" name="Straight Connector 442"/>
          <p:cNvCxnSpPr/>
          <p:nvPr/>
        </p:nvCxnSpPr>
        <p:spPr>
          <a:xfrm>
            <a:off x="5895309" y="4210755"/>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44" name="Rectangle 443"/>
          <p:cNvSpPr/>
          <p:nvPr/>
        </p:nvSpPr>
        <p:spPr>
          <a:xfrm>
            <a:off x="5696571" y="3404945"/>
            <a:ext cx="1882598" cy="688476"/>
          </a:xfrm>
          <a:prstGeom prst="rect">
            <a:avLst/>
          </a:prstGeom>
          <a:solidFill>
            <a:schemeClr val="tx1">
              <a:lumMod val="75000"/>
              <a:lumOff val="2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a:off x="5720735" y="3454120"/>
            <a:ext cx="1828800" cy="594360"/>
          </a:xfrm>
          <a:prstGeom prst="rect">
            <a:avLst/>
          </a:prstGeom>
          <a:solidFill>
            <a:schemeClr val="accent3">
              <a:lumMod val="5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6" name="Straight Connector 445"/>
          <p:cNvCxnSpPr/>
          <p:nvPr/>
        </p:nvCxnSpPr>
        <p:spPr>
          <a:xfrm>
            <a:off x="5367799" y="4403839"/>
            <a:ext cx="10058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447" name="Rectangle 446"/>
          <p:cNvSpPr/>
          <p:nvPr/>
        </p:nvSpPr>
        <p:spPr>
          <a:xfrm>
            <a:off x="5994092" y="3694481"/>
            <a:ext cx="640080" cy="457200"/>
          </a:xfrm>
          <a:prstGeom prst="rect">
            <a:avLst/>
          </a:prstGeom>
          <a:solidFill>
            <a:srgbClr val="A6A9B8"/>
          </a:solidFill>
          <a:ln>
            <a:noFill/>
          </a:ln>
          <a:scene3d>
            <a:camera prst="isometricTopUp"/>
            <a:lightRig rig="threePt" dir="t"/>
          </a:scene3d>
          <a:sp3d prstMaterial="matte">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p:cNvSpPr/>
          <p:nvPr/>
        </p:nvSpPr>
        <p:spPr>
          <a:xfrm>
            <a:off x="6702470" y="3289468"/>
            <a:ext cx="640080" cy="457200"/>
          </a:xfrm>
          <a:prstGeom prst="rect">
            <a:avLst/>
          </a:prstGeom>
          <a:solidFill>
            <a:srgbClr val="A6A9B8"/>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9" name="Straight Connector 448"/>
          <p:cNvCxnSpPr/>
          <p:nvPr/>
        </p:nvCxnSpPr>
        <p:spPr>
          <a:xfrm>
            <a:off x="6565625" y="3078738"/>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450" name="Google Shape;765;p18"/>
          <p:cNvSpPr/>
          <p:nvPr/>
        </p:nvSpPr>
        <p:spPr>
          <a:xfrm rot="16200000">
            <a:off x="6547985" y="2927384"/>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765;p18"/>
          <p:cNvSpPr/>
          <p:nvPr/>
        </p:nvSpPr>
        <p:spPr>
          <a:xfrm rot="16200000">
            <a:off x="6644607" y="2981746"/>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765;p18"/>
          <p:cNvSpPr/>
          <p:nvPr/>
        </p:nvSpPr>
        <p:spPr>
          <a:xfrm rot="16200000">
            <a:off x="6450626" y="2867758"/>
            <a:ext cx="53659" cy="64008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53" name="Straight Connector 452"/>
          <p:cNvCxnSpPr/>
          <p:nvPr/>
        </p:nvCxnSpPr>
        <p:spPr>
          <a:xfrm>
            <a:off x="5951675" y="3394992"/>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454" name="Google Shape;765;p18"/>
          <p:cNvSpPr/>
          <p:nvPr/>
        </p:nvSpPr>
        <p:spPr>
          <a:xfrm rot="16200000">
            <a:off x="5956896" y="3245408"/>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765;p18"/>
          <p:cNvSpPr/>
          <p:nvPr/>
        </p:nvSpPr>
        <p:spPr>
          <a:xfrm rot="16200000">
            <a:off x="6053497" y="3280329"/>
            <a:ext cx="53659" cy="73152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765;p18"/>
          <p:cNvSpPr/>
          <p:nvPr/>
        </p:nvSpPr>
        <p:spPr>
          <a:xfrm rot="16200000">
            <a:off x="5854822" y="3183716"/>
            <a:ext cx="53659" cy="68580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a:noFill/>
          </a:ln>
          <a:scene3d>
            <a:camera prst="orthographicFront">
              <a:rot lat="0" lon="0" rev="1800000"/>
            </a:camera>
            <a:lightRig rig="threePt" dir="t"/>
          </a:scene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57" name="Straight Connector 456"/>
          <p:cNvCxnSpPr/>
          <p:nvPr/>
        </p:nvCxnSpPr>
        <p:spPr>
          <a:xfrm>
            <a:off x="5313863" y="3717274"/>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sp>
        <p:nvSpPr>
          <p:cNvPr id="458" name="Rectangle 457"/>
          <p:cNvSpPr/>
          <p:nvPr/>
        </p:nvSpPr>
        <p:spPr>
          <a:xfrm>
            <a:off x="6196606" y="2908036"/>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p:cNvSpPr/>
          <p:nvPr/>
        </p:nvSpPr>
        <p:spPr>
          <a:xfrm>
            <a:off x="6194426" y="2865261"/>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p:cNvSpPr/>
          <p:nvPr/>
        </p:nvSpPr>
        <p:spPr>
          <a:xfrm>
            <a:off x="5609215" y="3241602"/>
            <a:ext cx="640080" cy="45720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Cube 460"/>
          <p:cNvSpPr/>
          <p:nvPr/>
        </p:nvSpPr>
        <p:spPr>
          <a:xfrm>
            <a:off x="6144538" y="3875720"/>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Cube 461"/>
          <p:cNvSpPr/>
          <p:nvPr/>
        </p:nvSpPr>
        <p:spPr>
          <a:xfrm>
            <a:off x="6273313" y="3807630"/>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Cube 462"/>
          <p:cNvSpPr/>
          <p:nvPr/>
        </p:nvSpPr>
        <p:spPr>
          <a:xfrm>
            <a:off x="6392439" y="3750335"/>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Cube 463"/>
          <p:cNvSpPr/>
          <p:nvPr/>
        </p:nvSpPr>
        <p:spPr>
          <a:xfrm>
            <a:off x="6863075" y="3476387"/>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Cube 464"/>
          <p:cNvSpPr/>
          <p:nvPr/>
        </p:nvSpPr>
        <p:spPr>
          <a:xfrm>
            <a:off x="6991850" y="3408297"/>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Cube 465"/>
          <p:cNvSpPr/>
          <p:nvPr/>
        </p:nvSpPr>
        <p:spPr>
          <a:xfrm>
            <a:off x="7110976" y="3351002"/>
            <a:ext cx="109728" cy="137160"/>
          </a:xfrm>
          <a:prstGeom prst="cube">
            <a:avLst/>
          </a:prstGeom>
          <a:solidFill>
            <a:srgbClr val="AEB2C1"/>
          </a:solidFill>
          <a:ln w="0" cmpd="dbl">
            <a:solidFill>
              <a:schemeClr val="tx1">
                <a:alpha val="34000"/>
              </a:schemeClr>
            </a:solidFill>
            <a:prstDash val="sysDot"/>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p:cNvSpPr/>
          <p:nvPr/>
        </p:nvSpPr>
        <p:spPr>
          <a:xfrm>
            <a:off x="6418538" y="4300127"/>
            <a:ext cx="1920240" cy="1188720"/>
          </a:xfrm>
          <a:prstGeom prst="rect">
            <a:avLst/>
          </a:prstGeom>
          <a:pattFill prst="lgConfetti">
            <a:fgClr>
              <a:schemeClr val="tx1">
                <a:lumMod val="65000"/>
                <a:lumOff val="35000"/>
              </a:schemeClr>
            </a:fgClr>
            <a:bgClr>
              <a:schemeClr val="tx1">
                <a:lumMod val="85000"/>
                <a:lumOff val="15000"/>
              </a:schemeClr>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8" name="Picture 2" descr="Feather Spiral Metal - Free vector graphic on Pixabay"/>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310394" flipV="1">
            <a:off x="6276368" y="4554305"/>
            <a:ext cx="45719" cy="510060"/>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sp>
        <p:nvSpPr>
          <p:cNvPr id="469" name="Oval 468"/>
          <p:cNvSpPr/>
          <p:nvPr/>
        </p:nvSpPr>
        <p:spPr>
          <a:xfrm>
            <a:off x="5836741" y="3963469"/>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cxnSp>
        <p:nvCxnSpPr>
          <p:cNvPr id="470" name="Straight Connector 469"/>
          <p:cNvCxnSpPr/>
          <p:nvPr/>
        </p:nvCxnSpPr>
        <p:spPr>
          <a:xfrm>
            <a:off x="4529787" y="2414357"/>
            <a:ext cx="2651760" cy="0"/>
          </a:xfrm>
          <a:prstGeom prst="line">
            <a:avLst/>
          </a:prstGeom>
          <a:ln w="254000">
            <a:solidFill>
              <a:schemeClr val="tx1">
                <a:lumMod val="50000"/>
                <a:lumOff val="50000"/>
              </a:schemeClr>
            </a:solidFill>
          </a:ln>
          <a:scene3d>
            <a:camera prst="isometricRightUp"/>
            <a:lightRig rig="threePt" dir="t"/>
          </a:scene3d>
          <a:sp3d>
            <a:bevelT w="0" h="234950"/>
          </a:sp3d>
        </p:spPr>
        <p:style>
          <a:lnRef idx="1">
            <a:schemeClr val="accent1"/>
          </a:lnRef>
          <a:fillRef idx="0">
            <a:schemeClr val="accent1"/>
          </a:fillRef>
          <a:effectRef idx="0">
            <a:schemeClr val="accent1"/>
          </a:effectRef>
          <a:fontRef idx="minor">
            <a:schemeClr val="tx1"/>
          </a:fontRef>
        </p:style>
      </p:cxnSp>
      <p:pic>
        <p:nvPicPr>
          <p:cNvPr id="471" name="Picture 2" descr="Feather Spiral Metal - Free vector graphic on Pixabay"/>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096695" flipV="1">
            <a:off x="5354697" y="2799193"/>
            <a:ext cx="45719" cy="356941"/>
          </a:xfrm>
          <a:prstGeom prst="rect">
            <a:avLst/>
          </a:prstGeom>
          <a:noFill/>
          <a:extLst>
            <a:ext uri="{909E8E84-426E-40DD-AFC4-6F175D3DCCD1}">
              <a14:hiddenFill xmlns:a14="http://schemas.microsoft.com/office/drawing/2010/main">
                <a:solidFill>
                  <a:srgbClr val="FFFFFF"/>
                </a:solidFill>
              </a14:hiddenFill>
            </a:ext>
          </a:extLst>
        </p:spPr>
      </p:pic>
      <p:sp>
        <p:nvSpPr>
          <p:cNvPr id="472" name="Oval 471"/>
          <p:cNvSpPr/>
          <p:nvPr/>
        </p:nvSpPr>
        <p:spPr>
          <a:xfrm>
            <a:off x="6211707" y="4175519"/>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73" name="Oval 472"/>
          <p:cNvSpPr/>
          <p:nvPr/>
        </p:nvSpPr>
        <p:spPr>
          <a:xfrm>
            <a:off x="7083544" y="3254346"/>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74" name="Oval 473"/>
          <p:cNvSpPr/>
          <p:nvPr/>
        </p:nvSpPr>
        <p:spPr>
          <a:xfrm>
            <a:off x="6188646" y="4590633"/>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75" name="Oval 474"/>
          <p:cNvSpPr/>
          <p:nvPr/>
        </p:nvSpPr>
        <p:spPr>
          <a:xfrm>
            <a:off x="6391035" y="5008936"/>
            <a:ext cx="27432" cy="27432"/>
          </a:xfrm>
          <a:prstGeom prst="ellipse">
            <a:avLst/>
          </a:prstGeom>
          <a:solidFill>
            <a:schemeClr val="bg1">
              <a:lumMod val="85000"/>
            </a:schemeClr>
          </a:solidFill>
          <a:ln w="6350">
            <a:solidFill>
              <a:schemeClr val="bg1">
                <a:lumMod val="95000"/>
              </a:schemeClr>
            </a:solidFill>
          </a:ln>
          <a:scene3d>
            <a:camera prst="isometricTopUp"/>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76" name="Oval 475"/>
          <p:cNvSpPr/>
          <p:nvPr/>
        </p:nvSpPr>
        <p:spPr>
          <a:xfrm>
            <a:off x="5474256" y="3074702"/>
            <a:ext cx="27432" cy="27432"/>
          </a:xfrm>
          <a:prstGeom prst="ellipse">
            <a:avLst/>
          </a:prstGeom>
          <a:solidFill>
            <a:schemeClr val="bg1">
              <a:lumMod val="85000"/>
            </a:schemeClr>
          </a:solidFill>
          <a:ln w="6350">
            <a:solidFill>
              <a:schemeClr val="bg1">
                <a:lumMod val="95000"/>
              </a:schemeClr>
            </a:solidFill>
          </a:ln>
          <a:scene3d>
            <a:camera prst="isometricLeftDown"/>
            <a:lightRig rig="threePt" dir="t"/>
          </a:scene3d>
          <a:sp3d contourW="6350">
            <a:bevelB w="0" h="7620"/>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700" dirty="0" smtClean="0">
                <a:solidFill>
                  <a:schemeClr val="tx1"/>
                </a:solidFill>
                <a:effectLst>
                  <a:innerShdw blurRad="114300">
                    <a:prstClr val="black"/>
                  </a:innerShdw>
                </a:effectLst>
                <a:latin typeface="Arial" panose="020B0604020202020204" pitchFamily="34" charset="0"/>
                <a:cs typeface="Arial" panose="020B0604020202020204" pitchFamily="34" charset="0"/>
              </a:rPr>
              <a:t>+</a:t>
            </a:r>
            <a:endParaRPr lang="en-US" sz="700" dirty="0">
              <a:solidFill>
                <a:schemeClr val="tx1"/>
              </a:solidFill>
              <a:effectLst>
                <a:innerShdw blurRad="114300">
                  <a:prstClr val="black"/>
                </a:innerShdw>
              </a:effectLst>
              <a:latin typeface="Arial" panose="020B0604020202020204" pitchFamily="34" charset="0"/>
              <a:cs typeface="Arial" panose="020B0604020202020204" pitchFamily="34" charset="0"/>
            </a:endParaRPr>
          </a:p>
        </p:txBody>
      </p:sp>
      <p:sp>
        <p:nvSpPr>
          <p:cNvPr id="477" name="Rounded Rectangle 476"/>
          <p:cNvSpPr/>
          <p:nvPr/>
        </p:nvSpPr>
        <p:spPr>
          <a:xfrm>
            <a:off x="5191077" y="2717027"/>
            <a:ext cx="109728" cy="164592"/>
          </a:xfrm>
          <a:prstGeom prst="roundRect">
            <a:avLst/>
          </a:prstGeom>
          <a:solidFill>
            <a:schemeClr val="bg1"/>
          </a:solidFill>
          <a:ln>
            <a:noFill/>
          </a:ln>
          <a:scene3d>
            <a:camera prst="isometricRightUp"/>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27432" rIns="0" bIns="0" rtlCol="0" anchor="t"/>
          <a:lstStyle/>
          <a:p>
            <a:pPr algn="ctr"/>
            <a:r>
              <a:rPr lang="en-US" sz="300" b="1" dirty="0" smtClean="0">
                <a:solidFill>
                  <a:schemeClr val="tx1"/>
                </a:solidFill>
                <a:latin typeface="Bauhaus 93" panose="04030905020B02020C02" pitchFamily="82" charset="0"/>
              </a:rPr>
              <a:t>I   I</a:t>
            </a:r>
          </a:p>
          <a:p>
            <a:pPr algn="ctr"/>
            <a:r>
              <a:rPr lang="en-US" sz="500" b="1" dirty="0" smtClean="0">
                <a:solidFill>
                  <a:schemeClr val="tx1"/>
                </a:solidFill>
                <a:latin typeface="Bauhaus 93" panose="04030905020B02020C02" pitchFamily="82" charset="0"/>
              </a:rPr>
              <a:t>•</a:t>
            </a:r>
            <a:endParaRPr lang="en-US" sz="500" b="1" dirty="0">
              <a:solidFill>
                <a:schemeClr val="tx1"/>
              </a:solidFill>
              <a:latin typeface="Bauhaus 93" panose="04030905020B02020C02" pitchFamily="82" charset="0"/>
            </a:endParaRPr>
          </a:p>
        </p:txBody>
      </p:sp>
      <p:pic>
        <p:nvPicPr>
          <p:cNvPr id="478" name="Picture 2" descr="Feather Spiral Metal - Free vector graphic on Pixabay"/>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41446" flipV="1">
            <a:off x="6671083" y="1964215"/>
            <a:ext cx="45719" cy="356941"/>
          </a:xfrm>
          <a:prstGeom prst="rect">
            <a:avLst/>
          </a:prstGeom>
          <a:noFill/>
          <a:extLst>
            <a:ext uri="{909E8E84-426E-40DD-AFC4-6F175D3DCCD1}">
              <a14:hiddenFill xmlns:a14="http://schemas.microsoft.com/office/drawing/2010/main">
                <a:solidFill>
                  <a:srgbClr val="FFFFFF"/>
                </a:solidFill>
              </a14:hiddenFill>
            </a:ext>
          </a:extLst>
        </p:spPr>
      </p:pic>
      <p:cxnSp>
        <p:nvCxnSpPr>
          <p:cNvPr id="479" name="Straight Connector 478"/>
          <p:cNvCxnSpPr/>
          <p:nvPr/>
        </p:nvCxnSpPr>
        <p:spPr>
          <a:xfrm>
            <a:off x="6622978" y="2404267"/>
            <a:ext cx="548640" cy="0"/>
          </a:xfrm>
          <a:prstGeom prst="line">
            <a:avLst/>
          </a:prstGeom>
          <a:ln w="76200">
            <a:solidFill>
              <a:srgbClr val="B1B4C4"/>
            </a:solidFill>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cxnSp>
      <p:grpSp>
        <p:nvGrpSpPr>
          <p:cNvPr id="480" name="Group 479"/>
          <p:cNvGrpSpPr/>
          <p:nvPr/>
        </p:nvGrpSpPr>
        <p:grpSpPr>
          <a:xfrm>
            <a:off x="7767126" y="3268305"/>
            <a:ext cx="148556" cy="457608"/>
            <a:chOff x="8427715" y="2953075"/>
            <a:chExt cx="148556" cy="457608"/>
          </a:xfrm>
        </p:grpSpPr>
        <p:sp>
          <p:nvSpPr>
            <p:cNvPr id="481" name="Google Shape;794;p18"/>
            <p:cNvSpPr/>
            <p:nvPr/>
          </p:nvSpPr>
          <p:spPr>
            <a:xfrm>
              <a:off x="8427715" y="3086411"/>
              <a:ext cx="148556" cy="324272"/>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795;p18"/>
            <p:cNvSpPr/>
            <p:nvPr/>
          </p:nvSpPr>
          <p:spPr>
            <a:xfrm>
              <a:off x="8448587" y="2953075"/>
              <a:ext cx="106863" cy="20595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3" name="Google Shape;796;p18"/>
          <p:cNvSpPr/>
          <p:nvPr/>
        </p:nvSpPr>
        <p:spPr>
          <a:xfrm>
            <a:off x="7429017" y="4694248"/>
            <a:ext cx="230388" cy="129944"/>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797;p18"/>
          <p:cNvSpPr/>
          <p:nvPr/>
        </p:nvSpPr>
        <p:spPr>
          <a:xfrm>
            <a:off x="7429083" y="4715844"/>
            <a:ext cx="226549" cy="108424"/>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798;p18"/>
          <p:cNvSpPr/>
          <p:nvPr/>
        </p:nvSpPr>
        <p:spPr>
          <a:xfrm>
            <a:off x="7597889" y="4618412"/>
            <a:ext cx="230104" cy="129957"/>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799;p18"/>
          <p:cNvSpPr/>
          <p:nvPr/>
        </p:nvSpPr>
        <p:spPr>
          <a:xfrm>
            <a:off x="7597575" y="4640006"/>
            <a:ext cx="226549" cy="108363"/>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800;p18"/>
          <p:cNvSpPr/>
          <p:nvPr/>
        </p:nvSpPr>
        <p:spPr>
          <a:xfrm>
            <a:off x="7490859" y="3777257"/>
            <a:ext cx="337014" cy="953211"/>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801;p18"/>
          <p:cNvSpPr/>
          <p:nvPr/>
        </p:nvSpPr>
        <p:spPr>
          <a:xfrm>
            <a:off x="7540334" y="2994883"/>
            <a:ext cx="244333" cy="392669"/>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802;p18"/>
          <p:cNvSpPr/>
          <p:nvPr/>
        </p:nvSpPr>
        <p:spPr>
          <a:xfrm>
            <a:off x="7488378" y="3272977"/>
            <a:ext cx="376179" cy="624183"/>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805;p18"/>
          <p:cNvSpPr/>
          <p:nvPr/>
        </p:nvSpPr>
        <p:spPr>
          <a:xfrm>
            <a:off x="7539733" y="2977663"/>
            <a:ext cx="237163" cy="262204"/>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chemeClr val="tx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Arc 490"/>
          <p:cNvSpPr/>
          <p:nvPr/>
        </p:nvSpPr>
        <p:spPr>
          <a:xfrm rot="12715394">
            <a:off x="7531848" y="4727192"/>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2" name="Arc 491"/>
          <p:cNvSpPr/>
          <p:nvPr/>
        </p:nvSpPr>
        <p:spPr>
          <a:xfrm rot="12746411">
            <a:off x="7693528" y="4657142"/>
            <a:ext cx="152603" cy="88627"/>
          </a:xfrm>
          <a:prstGeom prst="arc">
            <a:avLst>
              <a:gd name="adj1" fmla="val 1620000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3" name="Arc 492"/>
          <p:cNvSpPr/>
          <p:nvPr/>
        </p:nvSpPr>
        <p:spPr>
          <a:xfrm rot="3278552">
            <a:off x="7530982" y="4697451"/>
            <a:ext cx="139254" cy="107477"/>
          </a:xfrm>
          <a:prstGeom prst="arc">
            <a:avLst>
              <a:gd name="adj1" fmla="val 16702300"/>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94" name="Arc 493"/>
          <p:cNvSpPr/>
          <p:nvPr/>
        </p:nvSpPr>
        <p:spPr>
          <a:xfrm rot="3278552">
            <a:off x="7690607" y="4623014"/>
            <a:ext cx="139254" cy="107477"/>
          </a:xfrm>
          <a:prstGeom prst="arc">
            <a:avLst>
              <a:gd name="adj1" fmla="val 17066834"/>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95" name="Rectangle 494"/>
          <p:cNvSpPr/>
          <p:nvPr/>
        </p:nvSpPr>
        <p:spPr>
          <a:xfrm>
            <a:off x="6561943" y="1970192"/>
            <a:ext cx="144016" cy="36576"/>
          </a:xfrm>
          <a:prstGeom prst="rect">
            <a:avLst/>
          </a:prstGeom>
          <a:solidFill>
            <a:schemeClr val="bg1">
              <a:lumMod val="7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6" name="Group 495"/>
          <p:cNvGrpSpPr/>
          <p:nvPr/>
        </p:nvGrpSpPr>
        <p:grpSpPr>
          <a:xfrm>
            <a:off x="5673671" y="3124680"/>
            <a:ext cx="543424" cy="603995"/>
            <a:chOff x="4082772" y="3373907"/>
            <a:chExt cx="543424" cy="603995"/>
          </a:xfrm>
        </p:grpSpPr>
        <p:sp>
          <p:nvSpPr>
            <p:cNvPr id="497" name="Rectangle 496"/>
            <p:cNvSpPr/>
            <p:nvPr/>
          </p:nvSpPr>
          <p:spPr>
            <a:xfrm>
              <a:off x="4394817" y="3373907"/>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Rectangle 497"/>
            <p:cNvSpPr/>
            <p:nvPr/>
          </p:nvSpPr>
          <p:spPr>
            <a:xfrm>
              <a:off x="4239007" y="3461001"/>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a:off x="4082772" y="3551182"/>
              <a:ext cx="226072" cy="426720"/>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0" name="Picture 4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530388">
              <a:off x="4085596" y="3694778"/>
              <a:ext cx="227466" cy="155988"/>
            </a:xfrm>
            <a:prstGeom prst="rect">
              <a:avLst/>
            </a:prstGeom>
            <a:scene3d>
              <a:camera prst="orthographicFront">
                <a:rot lat="2400000" lon="0" rev="0"/>
              </a:camera>
              <a:lightRig rig="threePt" dir="t"/>
            </a:scene3d>
            <a:sp3d prstMaterial="metal">
              <a:bevelT w="0" h="0"/>
              <a:bevelB w="0" h="0"/>
            </a:sp3d>
          </p:spPr>
        </p:pic>
        <p:pic>
          <p:nvPicPr>
            <p:cNvPr id="501" name="Picture 5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530388">
              <a:off x="4244129" y="3604500"/>
              <a:ext cx="227466" cy="155988"/>
            </a:xfrm>
            <a:prstGeom prst="rect">
              <a:avLst/>
            </a:prstGeom>
            <a:scene3d>
              <a:camera prst="orthographicFront">
                <a:rot lat="2400000" lon="0" rev="0"/>
              </a:camera>
              <a:lightRig rig="threePt" dir="t"/>
            </a:scene3d>
            <a:sp3d prstMaterial="metal">
              <a:bevelT w="0" h="0"/>
              <a:bevelB w="0" h="0"/>
            </a:sp3d>
          </p:spPr>
        </p:pic>
        <p:pic>
          <p:nvPicPr>
            <p:cNvPr id="502" name="Picture 5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530388">
              <a:off x="4398730" y="3522904"/>
              <a:ext cx="227466" cy="155988"/>
            </a:xfrm>
            <a:prstGeom prst="rect">
              <a:avLst/>
            </a:prstGeom>
            <a:scene3d>
              <a:camera prst="orthographicFront">
                <a:rot lat="2400000" lon="0" rev="0"/>
              </a:camera>
              <a:lightRig rig="threePt" dir="t"/>
            </a:scene3d>
            <a:sp3d prstMaterial="metal">
              <a:bevelT w="0" h="0"/>
              <a:bevelB w="0" h="0"/>
            </a:sp3d>
          </p:spPr>
        </p:pic>
      </p:grpSp>
      <p:sp>
        <p:nvSpPr>
          <p:cNvPr id="503" name="Oval 502"/>
          <p:cNvSpPr/>
          <p:nvPr/>
        </p:nvSpPr>
        <p:spPr>
          <a:xfrm>
            <a:off x="6608717" y="2008215"/>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p:cNvSpPr/>
          <p:nvPr/>
        </p:nvSpPr>
        <p:spPr>
          <a:xfrm>
            <a:off x="6633951" y="1994030"/>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p:cNvSpPr/>
          <p:nvPr/>
        </p:nvSpPr>
        <p:spPr>
          <a:xfrm>
            <a:off x="6654543" y="1980443"/>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p:cNvSpPr/>
          <p:nvPr/>
        </p:nvSpPr>
        <p:spPr>
          <a:xfrm>
            <a:off x="6678911" y="1970328"/>
            <a:ext cx="18288" cy="18288"/>
          </a:xfrm>
          <a:prstGeom prst="ellipse">
            <a:avLst/>
          </a:prstGeom>
          <a:solidFill>
            <a:schemeClr val="bg1">
              <a:lumMod val="75000"/>
            </a:schemeClr>
          </a:solidFill>
          <a:ln>
            <a:noFill/>
          </a:ln>
          <a:scene3d>
            <a:camera prst="isometricRightUp"/>
            <a:lightRig rig="threePt" dir="t"/>
          </a:scene3d>
          <a:sp3d>
            <a:bevelT w="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7" name="Group 506"/>
          <p:cNvGrpSpPr/>
          <p:nvPr/>
        </p:nvGrpSpPr>
        <p:grpSpPr>
          <a:xfrm>
            <a:off x="6152956" y="2837744"/>
            <a:ext cx="718650" cy="434068"/>
            <a:chOff x="4416379" y="3976246"/>
            <a:chExt cx="718650" cy="434068"/>
          </a:xfrm>
        </p:grpSpPr>
        <p:sp>
          <p:nvSpPr>
            <p:cNvPr id="508" name="Rectangle 507"/>
            <p:cNvSpPr/>
            <p:nvPr/>
          </p:nvSpPr>
          <p:spPr>
            <a:xfrm>
              <a:off x="4735134" y="3976246"/>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p:cNvSpPr/>
            <p:nvPr/>
          </p:nvSpPr>
          <p:spPr>
            <a:xfrm>
              <a:off x="4629951" y="403674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p:cNvSpPr/>
            <p:nvPr/>
          </p:nvSpPr>
          <p:spPr>
            <a:xfrm>
              <a:off x="4523165" y="409723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p:cNvSpPr/>
            <p:nvPr/>
          </p:nvSpPr>
          <p:spPr>
            <a:xfrm>
              <a:off x="4815109" y="4023514"/>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p:cNvSpPr/>
            <p:nvPr/>
          </p:nvSpPr>
          <p:spPr>
            <a:xfrm>
              <a:off x="4709926" y="4084008"/>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p:cNvSpPr/>
            <p:nvPr/>
          </p:nvSpPr>
          <p:spPr>
            <a:xfrm>
              <a:off x="4603140" y="414450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p:cNvSpPr/>
            <p:nvPr/>
          </p:nvSpPr>
          <p:spPr>
            <a:xfrm>
              <a:off x="4894445" y="406673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p:cNvSpPr/>
            <p:nvPr/>
          </p:nvSpPr>
          <p:spPr>
            <a:xfrm>
              <a:off x="4789262" y="412723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p:cNvSpPr/>
            <p:nvPr/>
          </p:nvSpPr>
          <p:spPr>
            <a:xfrm>
              <a:off x="4682476" y="418772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a:off x="4970437" y="4108217"/>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p:cNvSpPr/>
            <p:nvPr/>
          </p:nvSpPr>
          <p:spPr>
            <a:xfrm>
              <a:off x="4862600" y="4168711"/>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p:cNvSpPr/>
            <p:nvPr/>
          </p:nvSpPr>
          <p:spPr>
            <a:xfrm>
              <a:off x="4758468" y="4229205"/>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p:cNvSpPr/>
            <p:nvPr/>
          </p:nvSpPr>
          <p:spPr>
            <a:xfrm>
              <a:off x="4416379" y="415667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p:cNvSpPr/>
            <p:nvPr/>
          </p:nvSpPr>
          <p:spPr>
            <a:xfrm>
              <a:off x="4497002" y="4202880"/>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p:cNvSpPr/>
            <p:nvPr/>
          </p:nvSpPr>
          <p:spPr>
            <a:xfrm>
              <a:off x="4576977" y="4248219"/>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p:cNvSpPr/>
            <p:nvPr/>
          </p:nvSpPr>
          <p:spPr>
            <a:xfrm>
              <a:off x="4651682" y="4291442"/>
              <a:ext cx="164592" cy="118872"/>
            </a:xfrm>
            <a:prstGeom prst="rect">
              <a:avLst/>
            </a:prstGeom>
            <a:solidFill>
              <a:schemeClr val="tx1">
                <a:lumMod val="75000"/>
                <a:lumOff val="25000"/>
              </a:schemeClr>
            </a:solidFill>
            <a:ln>
              <a:noFill/>
            </a:ln>
            <a:scene3d>
              <a:camera prst="isometricTopUp"/>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4"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8879" y="4188547"/>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25"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51364" y="412649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26"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8465" y="406487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27"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68677" y="400885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28"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5041" y="42361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29"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30840" y="4177122"/>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30"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34047" y="411440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31"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43885" y="405510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32"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3478" y="427841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33"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3995" y="421578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34"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16223" y="4158823"/>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35"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7958" y="4096714"/>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36"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0935" y="4322999"/>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pic>
          <p:nvPicPr>
            <p:cNvPr id="537" name="Picture 2" descr="Pcb Board Images | Free Vectors, Stock Photos &amp; PS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89683" y="4259380"/>
              <a:ext cx="96873" cy="69100"/>
            </a:xfrm>
            <a:prstGeom prst="rect">
              <a:avLst/>
            </a:prstGeom>
            <a:noFill/>
            <a:scene3d>
              <a:camera prst="isometricTopUp"/>
              <a:lightRig rig="threePt" dir="t"/>
            </a:scene3d>
            <a:sp3d>
              <a:bevelT w="0" h="6350" prst="cross"/>
            </a:sp3d>
            <a:extLst>
              <a:ext uri="{909E8E84-426E-40DD-AFC4-6F175D3DCCD1}">
                <a14:hiddenFill xmlns:a14="http://schemas.microsoft.com/office/drawing/2010/main">
                  <a:solidFill>
                    <a:srgbClr val="FFFFFF"/>
                  </a:solidFill>
                </a14:hiddenFill>
              </a:ext>
            </a:extLst>
          </p:spPr>
        </p:pic>
      </p:grpSp>
      <p:sp>
        <p:nvSpPr>
          <p:cNvPr id="538" name="Trapezoid 254"/>
          <p:cNvSpPr/>
          <p:nvPr/>
        </p:nvSpPr>
        <p:spPr>
          <a:xfrm>
            <a:off x="6409706" y="2886517"/>
            <a:ext cx="1069975" cy="817859"/>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27015 w 1015207"/>
              <a:gd name="connsiteY0" fmla="*/ 559236 h 559236"/>
              <a:gd name="connsiteX1" fmla="*/ 0 w 1015207"/>
              <a:gd name="connsiteY1" fmla="*/ 338709 h 559236"/>
              <a:gd name="connsiteX2" fmla="*/ 492516 w 1015207"/>
              <a:gd name="connsiteY2" fmla="*/ 0 h 559236"/>
              <a:gd name="connsiteX3" fmla="*/ 618726 w 1015207"/>
              <a:gd name="connsiteY3" fmla="*/ 19770 h 559236"/>
              <a:gd name="connsiteX4" fmla="*/ 1015207 w 1015207"/>
              <a:gd name="connsiteY4" fmla="*/ 557589 h 559236"/>
              <a:gd name="connsiteX5" fmla="*/ 327015 w 1015207"/>
              <a:gd name="connsiteY5" fmla="*/ 559236 h 559236"/>
              <a:gd name="connsiteX0" fmla="*/ 369877 w 1058069"/>
              <a:gd name="connsiteY0" fmla="*/ 559236 h 559236"/>
              <a:gd name="connsiteX1" fmla="*/ 0 w 1058069"/>
              <a:gd name="connsiteY1" fmla="*/ 346946 h 559236"/>
              <a:gd name="connsiteX2" fmla="*/ 535378 w 1058069"/>
              <a:gd name="connsiteY2" fmla="*/ 0 h 559236"/>
              <a:gd name="connsiteX3" fmla="*/ 661588 w 1058069"/>
              <a:gd name="connsiteY3" fmla="*/ 19770 h 559236"/>
              <a:gd name="connsiteX4" fmla="*/ 1058069 w 1058069"/>
              <a:gd name="connsiteY4" fmla="*/ 557589 h 559236"/>
              <a:gd name="connsiteX5" fmla="*/ 369877 w 1058069"/>
              <a:gd name="connsiteY5" fmla="*/ 559236 h 559236"/>
              <a:gd name="connsiteX0" fmla="*/ 353208 w 1041400"/>
              <a:gd name="connsiteY0" fmla="*/ 559236 h 559236"/>
              <a:gd name="connsiteX1" fmla="*/ 0 w 1041400"/>
              <a:gd name="connsiteY1" fmla="*/ 338709 h 559236"/>
              <a:gd name="connsiteX2" fmla="*/ 518709 w 1041400"/>
              <a:gd name="connsiteY2" fmla="*/ 0 h 559236"/>
              <a:gd name="connsiteX3" fmla="*/ 644919 w 1041400"/>
              <a:gd name="connsiteY3" fmla="*/ 19770 h 559236"/>
              <a:gd name="connsiteX4" fmla="*/ 1041400 w 1041400"/>
              <a:gd name="connsiteY4" fmla="*/ 557589 h 559236"/>
              <a:gd name="connsiteX5" fmla="*/ 353208 w 1041400"/>
              <a:gd name="connsiteY5" fmla="*/ 559236 h 559236"/>
              <a:gd name="connsiteX0" fmla="*/ 365114 w 1053306"/>
              <a:gd name="connsiteY0" fmla="*/ 559236 h 559236"/>
              <a:gd name="connsiteX1" fmla="*/ 0 w 1053306"/>
              <a:gd name="connsiteY1" fmla="*/ 338709 h 559236"/>
              <a:gd name="connsiteX2" fmla="*/ 530615 w 1053306"/>
              <a:gd name="connsiteY2" fmla="*/ 0 h 559236"/>
              <a:gd name="connsiteX3" fmla="*/ 656825 w 1053306"/>
              <a:gd name="connsiteY3" fmla="*/ 19770 h 559236"/>
              <a:gd name="connsiteX4" fmla="*/ 1053306 w 1053306"/>
              <a:gd name="connsiteY4" fmla="*/ 557589 h 559236"/>
              <a:gd name="connsiteX5" fmla="*/ 365114 w 1053306"/>
              <a:gd name="connsiteY5" fmla="*/ 559236 h 559236"/>
              <a:gd name="connsiteX0" fmla="*/ 365114 w 1053306"/>
              <a:gd name="connsiteY0" fmla="*/ 564178 h 564178"/>
              <a:gd name="connsiteX1" fmla="*/ 0 w 1053306"/>
              <a:gd name="connsiteY1" fmla="*/ 338709 h 564178"/>
              <a:gd name="connsiteX2" fmla="*/ 530615 w 1053306"/>
              <a:gd name="connsiteY2" fmla="*/ 0 h 564178"/>
              <a:gd name="connsiteX3" fmla="*/ 656825 w 1053306"/>
              <a:gd name="connsiteY3" fmla="*/ 19770 h 564178"/>
              <a:gd name="connsiteX4" fmla="*/ 1053306 w 1053306"/>
              <a:gd name="connsiteY4" fmla="*/ 557589 h 564178"/>
              <a:gd name="connsiteX5" fmla="*/ 365114 w 1053306"/>
              <a:gd name="connsiteY5" fmla="*/ 564178 h 564178"/>
              <a:gd name="connsiteX0" fmla="*/ 365114 w 1058068"/>
              <a:gd name="connsiteY0" fmla="*/ 564178 h 569121"/>
              <a:gd name="connsiteX1" fmla="*/ 0 w 1058068"/>
              <a:gd name="connsiteY1" fmla="*/ 338709 h 569121"/>
              <a:gd name="connsiteX2" fmla="*/ 530615 w 1058068"/>
              <a:gd name="connsiteY2" fmla="*/ 0 h 569121"/>
              <a:gd name="connsiteX3" fmla="*/ 656825 w 1058068"/>
              <a:gd name="connsiteY3" fmla="*/ 19770 h 569121"/>
              <a:gd name="connsiteX4" fmla="*/ 1058068 w 1058068"/>
              <a:gd name="connsiteY4" fmla="*/ 569121 h 569121"/>
              <a:gd name="connsiteX5" fmla="*/ 365114 w 1058068"/>
              <a:gd name="connsiteY5" fmla="*/ 564178 h 569121"/>
              <a:gd name="connsiteX0" fmla="*/ 365114 w 1069975"/>
              <a:gd name="connsiteY0" fmla="*/ 564178 h 565826"/>
              <a:gd name="connsiteX1" fmla="*/ 0 w 1069975"/>
              <a:gd name="connsiteY1" fmla="*/ 338709 h 565826"/>
              <a:gd name="connsiteX2" fmla="*/ 530615 w 1069975"/>
              <a:gd name="connsiteY2" fmla="*/ 0 h 565826"/>
              <a:gd name="connsiteX3" fmla="*/ 656825 w 1069975"/>
              <a:gd name="connsiteY3" fmla="*/ 19770 h 565826"/>
              <a:gd name="connsiteX4" fmla="*/ 1069975 w 1069975"/>
              <a:gd name="connsiteY4" fmla="*/ 565826 h 565826"/>
              <a:gd name="connsiteX5" fmla="*/ 365114 w 1069975"/>
              <a:gd name="connsiteY5"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90186 w 1069975"/>
              <a:gd name="connsiteY3" fmla="*/ 18442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2909 h 565826"/>
              <a:gd name="connsiteX4" fmla="*/ 656825 w 1069975"/>
              <a:gd name="connsiteY4" fmla="*/ 19770 h 565826"/>
              <a:gd name="connsiteX5" fmla="*/ 1069975 w 1069975"/>
              <a:gd name="connsiteY5" fmla="*/ 565826 h 565826"/>
              <a:gd name="connsiteX6" fmla="*/ 365114 w 1069975"/>
              <a:gd name="connsiteY6" fmla="*/ 564178 h 565826"/>
              <a:gd name="connsiteX0" fmla="*/ 365114 w 1069975"/>
              <a:gd name="connsiteY0" fmla="*/ 564178 h 565826"/>
              <a:gd name="connsiteX1" fmla="*/ 0 w 1069975"/>
              <a:gd name="connsiteY1" fmla="*/ 338709 h 565826"/>
              <a:gd name="connsiteX2" fmla="*/ 530615 w 1069975"/>
              <a:gd name="connsiteY2" fmla="*/ 0 h 565826"/>
              <a:gd name="connsiteX3" fmla="*/ 584855 w 1069975"/>
              <a:gd name="connsiteY3" fmla="*/ 11065 h 565826"/>
              <a:gd name="connsiteX4" fmla="*/ 656825 w 1069975"/>
              <a:gd name="connsiteY4" fmla="*/ 19770 h 565826"/>
              <a:gd name="connsiteX5" fmla="*/ 1069975 w 1069975"/>
              <a:gd name="connsiteY5" fmla="*/ 565826 h 565826"/>
              <a:gd name="connsiteX6" fmla="*/ 365114 w 1069975"/>
              <a:gd name="connsiteY6" fmla="*/ 564178 h 5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975" h="565826">
                <a:moveTo>
                  <a:pt x="365114" y="564178"/>
                </a:moveTo>
                <a:cubicBezTo>
                  <a:pt x="262458" y="507693"/>
                  <a:pt x="66935" y="383662"/>
                  <a:pt x="0" y="338709"/>
                </a:cubicBezTo>
                <a:lnTo>
                  <a:pt x="530615" y="0"/>
                </a:lnTo>
                <a:cubicBezTo>
                  <a:pt x="551266" y="3402"/>
                  <a:pt x="564204" y="9507"/>
                  <a:pt x="584855" y="11065"/>
                </a:cubicBezTo>
                <a:cubicBezTo>
                  <a:pt x="608845" y="20730"/>
                  <a:pt x="632835" y="17483"/>
                  <a:pt x="656825" y="19770"/>
                </a:cubicBezTo>
                <a:lnTo>
                  <a:pt x="1069975" y="565826"/>
                </a:lnTo>
                <a:lnTo>
                  <a:pt x="365114" y="56417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Trapezoid 254"/>
          <p:cNvSpPr/>
          <p:nvPr/>
        </p:nvSpPr>
        <p:spPr>
          <a:xfrm>
            <a:off x="5690734" y="3198288"/>
            <a:ext cx="1050966" cy="909216"/>
          </a:xfrm>
          <a:custGeom>
            <a:avLst/>
            <a:gdLst>
              <a:gd name="connsiteX0" fmla="*/ 0 w 338148"/>
              <a:gd name="connsiteY0" fmla="*/ 451417 h 451417"/>
              <a:gd name="connsiteX1" fmla="*/ 84537 w 338148"/>
              <a:gd name="connsiteY1" fmla="*/ 0 h 451417"/>
              <a:gd name="connsiteX2" fmla="*/ 253611 w 338148"/>
              <a:gd name="connsiteY2" fmla="*/ 0 h 451417"/>
              <a:gd name="connsiteX3" fmla="*/ 338148 w 338148"/>
              <a:gd name="connsiteY3" fmla="*/ 451417 h 451417"/>
              <a:gd name="connsiteX4" fmla="*/ 0 w 338148"/>
              <a:gd name="connsiteY4" fmla="*/ 451417 h 451417"/>
              <a:gd name="connsiteX0" fmla="*/ 0 w 559604"/>
              <a:gd name="connsiteY0" fmla="*/ 451417 h 453798"/>
              <a:gd name="connsiteX1" fmla="*/ 84537 w 559604"/>
              <a:gd name="connsiteY1" fmla="*/ 0 h 453798"/>
              <a:gd name="connsiteX2" fmla="*/ 253611 w 559604"/>
              <a:gd name="connsiteY2" fmla="*/ 0 h 453798"/>
              <a:gd name="connsiteX3" fmla="*/ 559604 w 559604"/>
              <a:gd name="connsiteY3" fmla="*/ 453798 h 453798"/>
              <a:gd name="connsiteX4" fmla="*/ 0 w 559604"/>
              <a:gd name="connsiteY4" fmla="*/ 451417 h 453798"/>
              <a:gd name="connsiteX0" fmla="*/ 0 w 769154"/>
              <a:gd name="connsiteY0" fmla="*/ 453798 h 453798"/>
              <a:gd name="connsiteX1" fmla="*/ 294087 w 769154"/>
              <a:gd name="connsiteY1" fmla="*/ 0 h 453798"/>
              <a:gd name="connsiteX2" fmla="*/ 463161 w 769154"/>
              <a:gd name="connsiteY2" fmla="*/ 0 h 453798"/>
              <a:gd name="connsiteX3" fmla="*/ 769154 w 769154"/>
              <a:gd name="connsiteY3" fmla="*/ 453798 h 453798"/>
              <a:gd name="connsiteX4" fmla="*/ 0 w 769154"/>
              <a:gd name="connsiteY4" fmla="*/ 453798 h 453798"/>
              <a:gd name="connsiteX0" fmla="*/ 0 w 731054"/>
              <a:gd name="connsiteY0" fmla="*/ 453798 h 453798"/>
              <a:gd name="connsiteX1" fmla="*/ 294087 w 731054"/>
              <a:gd name="connsiteY1" fmla="*/ 0 h 453798"/>
              <a:gd name="connsiteX2" fmla="*/ 463161 w 731054"/>
              <a:gd name="connsiteY2" fmla="*/ 0 h 453798"/>
              <a:gd name="connsiteX3" fmla="*/ 731054 w 731054"/>
              <a:gd name="connsiteY3" fmla="*/ 452151 h 453798"/>
              <a:gd name="connsiteX4" fmla="*/ 0 w 731054"/>
              <a:gd name="connsiteY4" fmla="*/ 453798 h 453798"/>
              <a:gd name="connsiteX0" fmla="*/ 0 w 683429"/>
              <a:gd name="connsiteY0" fmla="*/ 452151 h 452151"/>
              <a:gd name="connsiteX1" fmla="*/ 246462 w 683429"/>
              <a:gd name="connsiteY1" fmla="*/ 0 h 452151"/>
              <a:gd name="connsiteX2" fmla="*/ 415536 w 683429"/>
              <a:gd name="connsiteY2" fmla="*/ 0 h 452151"/>
              <a:gd name="connsiteX3" fmla="*/ 683429 w 683429"/>
              <a:gd name="connsiteY3" fmla="*/ 452151 h 452151"/>
              <a:gd name="connsiteX4" fmla="*/ 0 w 683429"/>
              <a:gd name="connsiteY4" fmla="*/ 452151 h 452151"/>
              <a:gd name="connsiteX0" fmla="*/ 0 w 683429"/>
              <a:gd name="connsiteY0" fmla="*/ 452151 h 452151"/>
              <a:gd name="connsiteX1" fmla="*/ 246462 w 683429"/>
              <a:gd name="connsiteY1" fmla="*/ 0 h 452151"/>
              <a:gd name="connsiteX2" fmla="*/ 417918 w 683429"/>
              <a:gd name="connsiteY2" fmla="*/ 18122 h 452151"/>
              <a:gd name="connsiteX3" fmla="*/ 683429 w 683429"/>
              <a:gd name="connsiteY3" fmla="*/ 452151 h 452151"/>
              <a:gd name="connsiteX4" fmla="*/ 0 w 683429"/>
              <a:gd name="connsiteY4" fmla="*/ 452151 h 452151"/>
              <a:gd name="connsiteX0" fmla="*/ 0 w 683429"/>
              <a:gd name="connsiteY0" fmla="*/ 458741 h 458741"/>
              <a:gd name="connsiteX1" fmla="*/ 248844 w 683429"/>
              <a:gd name="connsiteY1" fmla="*/ 0 h 458741"/>
              <a:gd name="connsiteX2" fmla="*/ 417918 w 683429"/>
              <a:gd name="connsiteY2" fmla="*/ 24712 h 458741"/>
              <a:gd name="connsiteX3" fmla="*/ 683429 w 683429"/>
              <a:gd name="connsiteY3" fmla="*/ 458741 h 458741"/>
              <a:gd name="connsiteX4" fmla="*/ 0 w 683429"/>
              <a:gd name="connsiteY4" fmla="*/ 458741 h 458741"/>
              <a:gd name="connsiteX0" fmla="*/ 189883 w 873312"/>
              <a:gd name="connsiteY0" fmla="*/ 458741 h 458741"/>
              <a:gd name="connsiteX1" fmla="*/ 3362 w 873312"/>
              <a:gd name="connsiteY1" fmla="*/ 290932 h 458741"/>
              <a:gd name="connsiteX2" fmla="*/ 438727 w 873312"/>
              <a:gd name="connsiteY2" fmla="*/ 0 h 458741"/>
              <a:gd name="connsiteX3" fmla="*/ 607801 w 873312"/>
              <a:gd name="connsiteY3" fmla="*/ 24712 h 458741"/>
              <a:gd name="connsiteX4" fmla="*/ 873312 w 873312"/>
              <a:gd name="connsiteY4" fmla="*/ 458741 h 458741"/>
              <a:gd name="connsiteX5" fmla="*/ 189883 w 873312"/>
              <a:gd name="connsiteY5" fmla="*/ 458741 h 458741"/>
              <a:gd name="connsiteX0" fmla="*/ 186521 w 869950"/>
              <a:gd name="connsiteY0" fmla="*/ 458741 h 458741"/>
              <a:gd name="connsiteX1" fmla="*/ 0 w 869950"/>
              <a:gd name="connsiteY1" fmla="*/ 290932 h 458741"/>
              <a:gd name="connsiteX2" fmla="*/ 435365 w 869950"/>
              <a:gd name="connsiteY2" fmla="*/ 0 h 458741"/>
              <a:gd name="connsiteX3" fmla="*/ 604439 w 869950"/>
              <a:gd name="connsiteY3" fmla="*/ 24712 h 458741"/>
              <a:gd name="connsiteX4" fmla="*/ 869950 w 869950"/>
              <a:gd name="connsiteY4" fmla="*/ 458741 h 458741"/>
              <a:gd name="connsiteX5" fmla="*/ 186521 w 869950"/>
              <a:gd name="connsiteY5" fmla="*/ 458741 h 458741"/>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10333 w 869950"/>
              <a:gd name="connsiteY0" fmla="*/ 460388 h 460388"/>
              <a:gd name="connsiteX1" fmla="*/ 0 w 869950"/>
              <a:gd name="connsiteY1" fmla="*/ 290932 h 460388"/>
              <a:gd name="connsiteX2" fmla="*/ 435365 w 869950"/>
              <a:gd name="connsiteY2" fmla="*/ 0 h 460388"/>
              <a:gd name="connsiteX3" fmla="*/ 604439 w 869950"/>
              <a:gd name="connsiteY3" fmla="*/ 24712 h 460388"/>
              <a:gd name="connsiteX4" fmla="*/ 869950 w 869950"/>
              <a:gd name="connsiteY4" fmla="*/ 458741 h 460388"/>
              <a:gd name="connsiteX5" fmla="*/ 210333 w 869950"/>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53195 w 912812"/>
              <a:gd name="connsiteY0" fmla="*/ 460388 h 460388"/>
              <a:gd name="connsiteX1" fmla="*/ 0 w 912812"/>
              <a:gd name="connsiteY1" fmla="*/ 322234 h 460388"/>
              <a:gd name="connsiteX2" fmla="*/ 478227 w 912812"/>
              <a:gd name="connsiteY2" fmla="*/ 0 h 460388"/>
              <a:gd name="connsiteX3" fmla="*/ 647301 w 912812"/>
              <a:gd name="connsiteY3" fmla="*/ 24712 h 460388"/>
              <a:gd name="connsiteX4" fmla="*/ 912812 w 912812"/>
              <a:gd name="connsiteY4" fmla="*/ 458741 h 460388"/>
              <a:gd name="connsiteX5" fmla="*/ 253195 w 912812"/>
              <a:gd name="connsiteY5" fmla="*/ 460388 h 460388"/>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267483 w 912812"/>
              <a:gd name="connsiteY0" fmla="*/ 468625 h 468625"/>
              <a:gd name="connsiteX1" fmla="*/ 0 w 912812"/>
              <a:gd name="connsiteY1" fmla="*/ 322234 h 468625"/>
              <a:gd name="connsiteX2" fmla="*/ 478227 w 912812"/>
              <a:gd name="connsiteY2" fmla="*/ 0 h 468625"/>
              <a:gd name="connsiteX3" fmla="*/ 647301 w 912812"/>
              <a:gd name="connsiteY3" fmla="*/ 24712 h 468625"/>
              <a:gd name="connsiteX4" fmla="*/ 912812 w 912812"/>
              <a:gd name="connsiteY4" fmla="*/ 458741 h 468625"/>
              <a:gd name="connsiteX5" fmla="*/ 267483 w 912812"/>
              <a:gd name="connsiteY5" fmla="*/ 468625 h 468625"/>
              <a:gd name="connsiteX0" fmla="*/ 353208 w 912812"/>
              <a:gd name="connsiteY0" fmla="*/ 522991 h 522991"/>
              <a:gd name="connsiteX1" fmla="*/ 0 w 912812"/>
              <a:gd name="connsiteY1" fmla="*/ 322234 h 522991"/>
              <a:gd name="connsiteX2" fmla="*/ 478227 w 912812"/>
              <a:gd name="connsiteY2" fmla="*/ 0 h 522991"/>
              <a:gd name="connsiteX3" fmla="*/ 647301 w 912812"/>
              <a:gd name="connsiteY3" fmla="*/ 24712 h 522991"/>
              <a:gd name="connsiteX4" fmla="*/ 912812 w 912812"/>
              <a:gd name="connsiteY4" fmla="*/ 458741 h 522991"/>
              <a:gd name="connsiteX5" fmla="*/ 353208 w 912812"/>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879475"/>
              <a:gd name="connsiteY0" fmla="*/ 522991 h 522991"/>
              <a:gd name="connsiteX1" fmla="*/ 0 w 879475"/>
              <a:gd name="connsiteY1" fmla="*/ 313997 h 522991"/>
              <a:gd name="connsiteX2" fmla="*/ 444890 w 879475"/>
              <a:gd name="connsiteY2" fmla="*/ 0 h 522991"/>
              <a:gd name="connsiteX3" fmla="*/ 613964 w 879475"/>
              <a:gd name="connsiteY3" fmla="*/ 24712 h 522991"/>
              <a:gd name="connsiteX4" fmla="*/ 879475 w 879475"/>
              <a:gd name="connsiteY4" fmla="*/ 458741 h 522991"/>
              <a:gd name="connsiteX5" fmla="*/ 319871 w 879475"/>
              <a:gd name="connsiteY5" fmla="*/ 522991 h 522991"/>
              <a:gd name="connsiteX0" fmla="*/ 319871 w 943769"/>
              <a:gd name="connsiteY0" fmla="*/ 522991 h 560882"/>
              <a:gd name="connsiteX1" fmla="*/ 0 w 943769"/>
              <a:gd name="connsiteY1" fmla="*/ 313997 h 560882"/>
              <a:gd name="connsiteX2" fmla="*/ 444890 w 943769"/>
              <a:gd name="connsiteY2" fmla="*/ 0 h 560882"/>
              <a:gd name="connsiteX3" fmla="*/ 613964 w 943769"/>
              <a:gd name="connsiteY3" fmla="*/ 24712 h 560882"/>
              <a:gd name="connsiteX4" fmla="*/ 943769 w 943769"/>
              <a:gd name="connsiteY4" fmla="*/ 560882 h 560882"/>
              <a:gd name="connsiteX5" fmla="*/ 319871 w 943769"/>
              <a:gd name="connsiteY5" fmla="*/ 522991 h 560882"/>
              <a:gd name="connsiteX0" fmla="*/ 319871 w 943769"/>
              <a:gd name="connsiteY0" fmla="*/ 522991 h 541113"/>
              <a:gd name="connsiteX1" fmla="*/ 0 w 943769"/>
              <a:gd name="connsiteY1" fmla="*/ 313997 h 541113"/>
              <a:gd name="connsiteX2" fmla="*/ 444890 w 943769"/>
              <a:gd name="connsiteY2" fmla="*/ 0 h 541113"/>
              <a:gd name="connsiteX3" fmla="*/ 613964 w 943769"/>
              <a:gd name="connsiteY3" fmla="*/ 24712 h 541113"/>
              <a:gd name="connsiteX4" fmla="*/ 943769 w 943769"/>
              <a:gd name="connsiteY4" fmla="*/ 541113 h 541113"/>
              <a:gd name="connsiteX5" fmla="*/ 319871 w 943769"/>
              <a:gd name="connsiteY5" fmla="*/ 522991 h 541113"/>
              <a:gd name="connsiteX0" fmla="*/ 319871 w 953294"/>
              <a:gd name="connsiteY0" fmla="*/ 522991 h 522992"/>
              <a:gd name="connsiteX1" fmla="*/ 0 w 953294"/>
              <a:gd name="connsiteY1" fmla="*/ 313997 h 522992"/>
              <a:gd name="connsiteX2" fmla="*/ 444890 w 953294"/>
              <a:gd name="connsiteY2" fmla="*/ 0 h 522992"/>
              <a:gd name="connsiteX3" fmla="*/ 613964 w 953294"/>
              <a:gd name="connsiteY3" fmla="*/ 24712 h 522992"/>
              <a:gd name="connsiteX4" fmla="*/ 953294 w 953294"/>
              <a:gd name="connsiteY4" fmla="*/ 522992 h 522992"/>
              <a:gd name="connsiteX5" fmla="*/ 319871 w 953294"/>
              <a:gd name="connsiteY5" fmla="*/ 522991 h 522992"/>
              <a:gd name="connsiteX0" fmla="*/ 319871 w 977107"/>
              <a:gd name="connsiteY0" fmla="*/ 522991 h 522991"/>
              <a:gd name="connsiteX1" fmla="*/ 0 w 977107"/>
              <a:gd name="connsiteY1" fmla="*/ 313997 h 522991"/>
              <a:gd name="connsiteX2" fmla="*/ 444890 w 977107"/>
              <a:gd name="connsiteY2" fmla="*/ 0 h 522991"/>
              <a:gd name="connsiteX3" fmla="*/ 613964 w 977107"/>
              <a:gd name="connsiteY3" fmla="*/ 24712 h 522991"/>
              <a:gd name="connsiteX4" fmla="*/ 977107 w 977107"/>
              <a:gd name="connsiteY4" fmla="*/ 513108 h 522991"/>
              <a:gd name="connsiteX5" fmla="*/ 319871 w 977107"/>
              <a:gd name="connsiteY5" fmla="*/ 522991 h 522991"/>
              <a:gd name="connsiteX0" fmla="*/ 319871 w 1015207"/>
              <a:gd name="connsiteY0" fmla="*/ 522991 h 532877"/>
              <a:gd name="connsiteX1" fmla="*/ 0 w 1015207"/>
              <a:gd name="connsiteY1" fmla="*/ 313997 h 532877"/>
              <a:gd name="connsiteX2" fmla="*/ 444890 w 1015207"/>
              <a:gd name="connsiteY2" fmla="*/ 0 h 532877"/>
              <a:gd name="connsiteX3" fmla="*/ 613964 w 1015207"/>
              <a:gd name="connsiteY3" fmla="*/ 24712 h 532877"/>
              <a:gd name="connsiteX4" fmla="*/ 1015207 w 1015207"/>
              <a:gd name="connsiteY4" fmla="*/ 532877 h 532877"/>
              <a:gd name="connsiteX5" fmla="*/ 319871 w 1015207"/>
              <a:gd name="connsiteY5" fmla="*/ 522991 h 532877"/>
              <a:gd name="connsiteX0" fmla="*/ 319871 w 1015207"/>
              <a:gd name="connsiteY0" fmla="*/ 565825 h 575711"/>
              <a:gd name="connsiteX1" fmla="*/ 0 w 1015207"/>
              <a:gd name="connsiteY1" fmla="*/ 356831 h 575711"/>
              <a:gd name="connsiteX2" fmla="*/ 516328 w 1015207"/>
              <a:gd name="connsiteY2" fmla="*/ 0 h 575711"/>
              <a:gd name="connsiteX3" fmla="*/ 613964 w 1015207"/>
              <a:gd name="connsiteY3" fmla="*/ 67546 h 575711"/>
              <a:gd name="connsiteX4" fmla="*/ 1015207 w 1015207"/>
              <a:gd name="connsiteY4" fmla="*/ 575711 h 575711"/>
              <a:gd name="connsiteX5" fmla="*/ 319871 w 1015207"/>
              <a:gd name="connsiteY5" fmla="*/ 565825 h 575711"/>
              <a:gd name="connsiteX0" fmla="*/ 319871 w 1015207"/>
              <a:gd name="connsiteY0" fmla="*/ 547703 h 557589"/>
              <a:gd name="connsiteX1" fmla="*/ 0 w 1015207"/>
              <a:gd name="connsiteY1" fmla="*/ 338709 h 557589"/>
              <a:gd name="connsiteX2" fmla="*/ 492516 w 1015207"/>
              <a:gd name="connsiteY2" fmla="*/ 0 h 557589"/>
              <a:gd name="connsiteX3" fmla="*/ 613964 w 1015207"/>
              <a:gd name="connsiteY3" fmla="*/ 49424 h 557589"/>
              <a:gd name="connsiteX4" fmla="*/ 1015207 w 1015207"/>
              <a:gd name="connsiteY4" fmla="*/ 557589 h 557589"/>
              <a:gd name="connsiteX5" fmla="*/ 319871 w 1015207"/>
              <a:gd name="connsiteY5" fmla="*/ 547703 h 557589"/>
              <a:gd name="connsiteX0" fmla="*/ 319871 w 1015207"/>
              <a:gd name="connsiteY0" fmla="*/ 549350 h 559236"/>
              <a:gd name="connsiteX1" fmla="*/ 0 w 1015207"/>
              <a:gd name="connsiteY1" fmla="*/ 340356 h 559236"/>
              <a:gd name="connsiteX2" fmla="*/ 492516 w 1015207"/>
              <a:gd name="connsiteY2" fmla="*/ 1647 h 559236"/>
              <a:gd name="connsiteX3" fmla="*/ 625870 w 1015207"/>
              <a:gd name="connsiteY3" fmla="*/ 0 h 559236"/>
              <a:gd name="connsiteX4" fmla="*/ 1015207 w 1015207"/>
              <a:gd name="connsiteY4" fmla="*/ 559236 h 559236"/>
              <a:gd name="connsiteX5" fmla="*/ 319871 w 1015207"/>
              <a:gd name="connsiteY5" fmla="*/ 549350 h 559236"/>
              <a:gd name="connsiteX0" fmla="*/ 319871 w 1015207"/>
              <a:gd name="connsiteY0" fmla="*/ 547703 h 557589"/>
              <a:gd name="connsiteX1" fmla="*/ 0 w 1015207"/>
              <a:gd name="connsiteY1" fmla="*/ 338709 h 557589"/>
              <a:gd name="connsiteX2" fmla="*/ 492516 w 1015207"/>
              <a:gd name="connsiteY2" fmla="*/ 0 h 557589"/>
              <a:gd name="connsiteX3" fmla="*/ 623489 w 1015207"/>
              <a:gd name="connsiteY3" fmla="*/ 11533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29655 h 557589"/>
              <a:gd name="connsiteX4" fmla="*/ 1015207 w 1015207"/>
              <a:gd name="connsiteY4" fmla="*/ 557589 h 557589"/>
              <a:gd name="connsiteX5" fmla="*/ 319871 w 1015207"/>
              <a:gd name="connsiteY5" fmla="*/ 547703 h 557589"/>
              <a:gd name="connsiteX0" fmla="*/ 319871 w 1015207"/>
              <a:gd name="connsiteY0" fmla="*/ 547703 h 557589"/>
              <a:gd name="connsiteX1" fmla="*/ 0 w 1015207"/>
              <a:gd name="connsiteY1" fmla="*/ 338709 h 557589"/>
              <a:gd name="connsiteX2" fmla="*/ 492516 w 1015207"/>
              <a:gd name="connsiteY2" fmla="*/ 0 h 557589"/>
              <a:gd name="connsiteX3" fmla="*/ 618726 w 1015207"/>
              <a:gd name="connsiteY3" fmla="*/ 19770 h 557589"/>
              <a:gd name="connsiteX4" fmla="*/ 1015207 w 1015207"/>
              <a:gd name="connsiteY4" fmla="*/ 557589 h 557589"/>
              <a:gd name="connsiteX5" fmla="*/ 319871 w 1015207"/>
              <a:gd name="connsiteY5" fmla="*/ 547703 h 557589"/>
              <a:gd name="connsiteX0" fmla="*/ 319871 w 1015207"/>
              <a:gd name="connsiteY0" fmla="*/ 587242 h 597128"/>
              <a:gd name="connsiteX1" fmla="*/ 0 w 1015207"/>
              <a:gd name="connsiteY1" fmla="*/ 378248 h 597128"/>
              <a:gd name="connsiteX2" fmla="*/ 254391 w 1015207"/>
              <a:gd name="connsiteY2" fmla="*/ 0 h 597128"/>
              <a:gd name="connsiteX3" fmla="*/ 618726 w 1015207"/>
              <a:gd name="connsiteY3" fmla="*/ 59309 h 597128"/>
              <a:gd name="connsiteX4" fmla="*/ 1015207 w 1015207"/>
              <a:gd name="connsiteY4" fmla="*/ 597128 h 597128"/>
              <a:gd name="connsiteX5" fmla="*/ 319871 w 1015207"/>
              <a:gd name="connsiteY5" fmla="*/ 587242 h 597128"/>
              <a:gd name="connsiteX0" fmla="*/ 319871 w 1015207"/>
              <a:gd name="connsiteY0" fmla="*/ 597125 h 607011"/>
              <a:gd name="connsiteX1" fmla="*/ 0 w 1015207"/>
              <a:gd name="connsiteY1" fmla="*/ 388131 h 607011"/>
              <a:gd name="connsiteX2" fmla="*/ 254391 w 1015207"/>
              <a:gd name="connsiteY2" fmla="*/ 9883 h 607011"/>
              <a:gd name="connsiteX3" fmla="*/ 887808 w 1015207"/>
              <a:gd name="connsiteY3" fmla="*/ 0 h 607011"/>
              <a:gd name="connsiteX4" fmla="*/ 1015207 w 1015207"/>
              <a:gd name="connsiteY4" fmla="*/ 607011 h 607011"/>
              <a:gd name="connsiteX5" fmla="*/ 319871 w 1015207"/>
              <a:gd name="connsiteY5" fmla="*/ 597125 h 607011"/>
              <a:gd name="connsiteX0" fmla="*/ 319871 w 1015207"/>
              <a:gd name="connsiteY0" fmla="*/ 620191 h 630077"/>
              <a:gd name="connsiteX1" fmla="*/ 0 w 1015207"/>
              <a:gd name="connsiteY1" fmla="*/ 411197 h 630077"/>
              <a:gd name="connsiteX2" fmla="*/ 287728 w 1015207"/>
              <a:gd name="connsiteY2" fmla="*/ 0 h 630077"/>
              <a:gd name="connsiteX3" fmla="*/ 887808 w 1015207"/>
              <a:gd name="connsiteY3" fmla="*/ 23066 h 630077"/>
              <a:gd name="connsiteX4" fmla="*/ 1015207 w 1015207"/>
              <a:gd name="connsiteY4" fmla="*/ 630077 h 630077"/>
              <a:gd name="connsiteX5" fmla="*/ 319871 w 1015207"/>
              <a:gd name="connsiteY5" fmla="*/ 620191 h 630077"/>
              <a:gd name="connsiteX0" fmla="*/ 319871 w 1018776"/>
              <a:gd name="connsiteY0" fmla="*/ 663023 h 672909"/>
              <a:gd name="connsiteX1" fmla="*/ 0 w 1018776"/>
              <a:gd name="connsiteY1" fmla="*/ 454029 h 672909"/>
              <a:gd name="connsiteX2" fmla="*/ 287728 w 1018776"/>
              <a:gd name="connsiteY2" fmla="*/ 42832 h 672909"/>
              <a:gd name="connsiteX3" fmla="*/ 1018776 w 1018776"/>
              <a:gd name="connsiteY3" fmla="*/ 0 h 672909"/>
              <a:gd name="connsiteX4" fmla="*/ 1015207 w 1018776"/>
              <a:gd name="connsiteY4" fmla="*/ 672909 h 672909"/>
              <a:gd name="connsiteX5" fmla="*/ 319871 w 1018776"/>
              <a:gd name="connsiteY5" fmla="*/ 663023 h 672909"/>
              <a:gd name="connsiteX0" fmla="*/ 319871 w 1015323"/>
              <a:gd name="connsiteY0" fmla="*/ 636664 h 646550"/>
              <a:gd name="connsiteX1" fmla="*/ 0 w 1015323"/>
              <a:gd name="connsiteY1" fmla="*/ 427670 h 646550"/>
              <a:gd name="connsiteX2" fmla="*/ 287728 w 1015323"/>
              <a:gd name="connsiteY2" fmla="*/ 16473 h 646550"/>
              <a:gd name="connsiteX3" fmla="*/ 1009251 w 1015323"/>
              <a:gd name="connsiteY3" fmla="*/ 0 h 646550"/>
              <a:gd name="connsiteX4" fmla="*/ 1015207 w 1015323"/>
              <a:gd name="connsiteY4" fmla="*/ 646550 h 646550"/>
              <a:gd name="connsiteX5" fmla="*/ 319871 w 1015323"/>
              <a:gd name="connsiteY5" fmla="*/ 636664 h 646550"/>
              <a:gd name="connsiteX0" fmla="*/ 319871 w 1015241"/>
              <a:gd name="connsiteY0" fmla="*/ 625132 h 635018"/>
              <a:gd name="connsiteX1" fmla="*/ 0 w 1015241"/>
              <a:gd name="connsiteY1" fmla="*/ 416138 h 635018"/>
              <a:gd name="connsiteX2" fmla="*/ 287728 w 1015241"/>
              <a:gd name="connsiteY2" fmla="*/ 4941 h 635018"/>
              <a:gd name="connsiteX3" fmla="*/ 987820 w 1015241"/>
              <a:gd name="connsiteY3" fmla="*/ 0 h 635018"/>
              <a:gd name="connsiteX4" fmla="*/ 1015207 w 1015241"/>
              <a:gd name="connsiteY4" fmla="*/ 635018 h 635018"/>
              <a:gd name="connsiteX5" fmla="*/ 319871 w 1015241"/>
              <a:gd name="connsiteY5" fmla="*/ 625132 h 635018"/>
              <a:gd name="connsiteX0" fmla="*/ 319871 w 1015241"/>
              <a:gd name="connsiteY0" fmla="*/ 646550 h 656436"/>
              <a:gd name="connsiteX1" fmla="*/ 0 w 1015241"/>
              <a:gd name="connsiteY1" fmla="*/ 437556 h 656436"/>
              <a:gd name="connsiteX2" fmla="*/ 304397 w 1015241"/>
              <a:gd name="connsiteY2" fmla="*/ 0 h 656436"/>
              <a:gd name="connsiteX3" fmla="*/ 987820 w 1015241"/>
              <a:gd name="connsiteY3" fmla="*/ 21418 h 656436"/>
              <a:gd name="connsiteX4" fmla="*/ 1015207 w 1015241"/>
              <a:gd name="connsiteY4" fmla="*/ 656436 h 656436"/>
              <a:gd name="connsiteX5" fmla="*/ 319871 w 1015241"/>
              <a:gd name="connsiteY5" fmla="*/ 646550 h 656436"/>
              <a:gd name="connsiteX0" fmla="*/ 319871 w 1015241"/>
              <a:gd name="connsiteY0" fmla="*/ 638313 h 648199"/>
              <a:gd name="connsiteX1" fmla="*/ 0 w 1015241"/>
              <a:gd name="connsiteY1" fmla="*/ 429319 h 648199"/>
              <a:gd name="connsiteX2" fmla="*/ 304397 w 1015241"/>
              <a:gd name="connsiteY2" fmla="*/ 0 h 648199"/>
              <a:gd name="connsiteX3" fmla="*/ 987820 w 1015241"/>
              <a:gd name="connsiteY3" fmla="*/ 13181 h 648199"/>
              <a:gd name="connsiteX4" fmla="*/ 1015207 w 1015241"/>
              <a:gd name="connsiteY4" fmla="*/ 648199 h 648199"/>
              <a:gd name="connsiteX5" fmla="*/ 319871 w 1015241"/>
              <a:gd name="connsiteY5" fmla="*/ 638313 h 648199"/>
              <a:gd name="connsiteX0" fmla="*/ 319871 w 1015237"/>
              <a:gd name="connsiteY0" fmla="*/ 638313 h 648199"/>
              <a:gd name="connsiteX1" fmla="*/ 0 w 1015237"/>
              <a:gd name="connsiteY1" fmla="*/ 429319 h 648199"/>
              <a:gd name="connsiteX2" fmla="*/ 304397 w 1015237"/>
              <a:gd name="connsiteY2" fmla="*/ 0 h 648199"/>
              <a:gd name="connsiteX3" fmla="*/ 983057 w 1015237"/>
              <a:gd name="connsiteY3" fmla="*/ 1 h 648199"/>
              <a:gd name="connsiteX4" fmla="*/ 1015207 w 1015237"/>
              <a:gd name="connsiteY4" fmla="*/ 648199 h 648199"/>
              <a:gd name="connsiteX5" fmla="*/ 319871 w 1015237"/>
              <a:gd name="connsiteY5" fmla="*/ 638313 h 648199"/>
              <a:gd name="connsiteX0" fmla="*/ 319871 w 1015252"/>
              <a:gd name="connsiteY0" fmla="*/ 638313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319871 w 1015252"/>
              <a:gd name="connsiteY5" fmla="*/ 638313 h 648199"/>
              <a:gd name="connsiteX0" fmla="*/ 305584 w 1015252"/>
              <a:gd name="connsiteY0" fmla="*/ 667968 h 667968"/>
              <a:gd name="connsiteX1" fmla="*/ 0 w 1015252"/>
              <a:gd name="connsiteY1" fmla="*/ 429319 h 667968"/>
              <a:gd name="connsiteX2" fmla="*/ 304397 w 1015252"/>
              <a:gd name="connsiteY2" fmla="*/ 0 h 667968"/>
              <a:gd name="connsiteX3" fmla="*/ 983057 w 1015252"/>
              <a:gd name="connsiteY3" fmla="*/ 1 h 667968"/>
              <a:gd name="connsiteX4" fmla="*/ 1015207 w 1015252"/>
              <a:gd name="connsiteY4" fmla="*/ 648199 h 667968"/>
              <a:gd name="connsiteX5" fmla="*/ 305584 w 1015252"/>
              <a:gd name="connsiteY5" fmla="*/ 667968 h 667968"/>
              <a:gd name="connsiteX0" fmla="*/ 288915 w 1015252"/>
              <a:gd name="connsiteY0" fmla="*/ 659731 h 659731"/>
              <a:gd name="connsiteX1" fmla="*/ 0 w 1015252"/>
              <a:gd name="connsiteY1" fmla="*/ 429319 h 659731"/>
              <a:gd name="connsiteX2" fmla="*/ 304397 w 1015252"/>
              <a:gd name="connsiteY2" fmla="*/ 0 h 659731"/>
              <a:gd name="connsiteX3" fmla="*/ 983057 w 1015252"/>
              <a:gd name="connsiteY3" fmla="*/ 1 h 659731"/>
              <a:gd name="connsiteX4" fmla="*/ 1015207 w 1015252"/>
              <a:gd name="connsiteY4" fmla="*/ 648199 h 659731"/>
              <a:gd name="connsiteX5" fmla="*/ 288915 w 1015252"/>
              <a:gd name="connsiteY5" fmla="*/ 659731 h 659731"/>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272247 w 1015252"/>
              <a:gd name="connsiteY0" fmla="*/ 644904 h 648199"/>
              <a:gd name="connsiteX1" fmla="*/ 0 w 1015252"/>
              <a:gd name="connsiteY1" fmla="*/ 429319 h 648199"/>
              <a:gd name="connsiteX2" fmla="*/ 304397 w 1015252"/>
              <a:gd name="connsiteY2" fmla="*/ 0 h 648199"/>
              <a:gd name="connsiteX3" fmla="*/ 983057 w 1015252"/>
              <a:gd name="connsiteY3" fmla="*/ 1 h 648199"/>
              <a:gd name="connsiteX4" fmla="*/ 1015207 w 1015252"/>
              <a:gd name="connsiteY4" fmla="*/ 648199 h 648199"/>
              <a:gd name="connsiteX5" fmla="*/ 272247 w 1015252"/>
              <a:gd name="connsiteY5" fmla="*/ 644904 h 648199"/>
              <a:gd name="connsiteX0" fmla="*/ 307965 w 1050970"/>
              <a:gd name="connsiteY0" fmla="*/ 644904 h 648199"/>
              <a:gd name="connsiteX1" fmla="*/ 0 w 1050970"/>
              <a:gd name="connsiteY1" fmla="*/ 442499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07965 w 1050970"/>
              <a:gd name="connsiteY0" fmla="*/ 644904 h 648199"/>
              <a:gd name="connsiteX1" fmla="*/ 0 w 1050970"/>
              <a:gd name="connsiteY1" fmla="*/ 430966 h 648199"/>
              <a:gd name="connsiteX2" fmla="*/ 340115 w 1050970"/>
              <a:gd name="connsiteY2" fmla="*/ 0 h 648199"/>
              <a:gd name="connsiteX3" fmla="*/ 1018775 w 1050970"/>
              <a:gd name="connsiteY3" fmla="*/ 1 h 648199"/>
              <a:gd name="connsiteX4" fmla="*/ 1050925 w 1050970"/>
              <a:gd name="connsiteY4" fmla="*/ 648199 h 648199"/>
              <a:gd name="connsiteX5" fmla="*/ 307965 w 1050970"/>
              <a:gd name="connsiteY5" fmla="*/ 644904 h 648199"/>
              <a:gd name="connsiteX0" fmla="*/ 327015 w 1050970"/>
              <a:gd name="connsiteY0" fmla="*/ 654789 h 654789"/>
              <a:gd name="connsiteX1" fmla="*/ 0 w 1050970"/>
              <a:gd name="connsiteY1" fmla="*/ 430966 h 654789"/>
              <a:gd name="connsiteX2" fmla="*/ 340115 w 1050970"/>
              <a:gd name="connsiteY2" fmla="*/ 0 h 654789"/>
              <a:gd name="connsiteX3" fmla="*/ 1018775 w 1050970"/>
              <a:gd name="connsiteY3" fmla="*/ 1 h 654789"/>
              <a:gd name="connsiteX4" fmla="*/ 1050925 w 1050970"/>
              <a:gd name="connsiteY4" fmla="*/ 648199 h 654789"/>
              <a:gd name="connsiteX5" fmla="*/ 327015 w 1050970"/>
              <a:gd name="connsiteY5" fmla="*/ 654789 h 654789"/>
              <a:gd name="connsiteX0" fmla="*/ 331778 w 1055733"/>
              <a:gd name="connsiteY0" fmla="*/ 654789 h 654789"/>
              <a:gd name="connsiteX1" fmla="*/ 0 w 1055733"/>
              <a:gd name="connsiteY1" fmla="*/ 424376 h 654789"/>
              <a:gd name="connsiteX2" fmla="*/ 344878 w 1055733"/>
              <a:gd name="connsiteY2" fmla="*/ 0 h 654789"/>
              <a:gd name="connsiteX3" fmla="*/ 1023538 w 1055733"/>
              <a:gd name="connsiteY3" fmla="*/ 1 h 654789"/>
              <a:gd name="connsiteX4" fmla="*/ 1055688 w 1055733"/>
              <a:gd name="connsiteY4" fmla="*/ 648199 h 654789"/>
              <a:gd name="connsiteX5" fmla="*/ 331778 w 1055733"/>
              <a:gd name="connsiteY5" fmla="*/ 654789 h 654789"/>
              <a:gd name="connsiteX0" fmla="*/ 331778 w 1055733"/>
              <a:gd name="connsiteY0" fmla="*/ 654789 h 656436"/>
              <a:gd name="connsiteX1" fmla="*/ 0 w 1055733"/>
              <a:gd name="connsiteY1" fmla="*/ 424376 h 656436"/>
              <a:gd name="connsiteX2" fmla="*/ 344878 w 1055733"/>
              <a:gd name="connsiteY2" fmla="*/ 0 h 656436"/>
              <a:gd name="connsiteX3" fmla="*/ 1023538 w 1055733"/>
              <a:gd name="connsiteY3" fmla="*/ 1 h 656436"/>
              <a:gd name="connsiteX4" fmla="*/ 1055688 w 1055733"/>
              <a:gd name="connsiteY4" fmla="*/ 656436 h 656436"/>
              <a:gd name="connsiteX5" fmla="*/ 331778 w 1055733"/>
              <a:gd name="connsiteY5" fmla="*/ 654789 h 656436"/>
              <a:gd name="connsiteX0" fmla="*/ 331778 w 1055733"/>
              <a:gd name="connsiteY0" fmla="*/ 654788 h 656435"/>
              <a:gd name="connsiteX1" fmla="*/ 0 w 1055733"/>
              <a:gd name="connsiteY1" fmla="*/ 424375 h 656435"/>
              <a:gd name="connsiteX2" fmla="*/ 342497 w 1055733"/>
              <a:gd name="connsiteY2" fmla="*/ 3294 h 656435"/>
              <a:gd name="connsiteX3" fmla="*/ 1023538 w 1055733"/>
              <a:gd name="connsiteY3" fmla="*/ 0 h 656435"/>
              <a:gd name="connsiteX4" fmla="*/ 1055688 w 1055733"/>
              <a:gd name="connsiteY4" fmla="*/ 656435 h 656435"/>
              <a:gd name="connsiteX5" fmla="*/ 331778 w 1055733"/>
              <a:gd name="connsiteY5" fmla="*/ 654788 h 656435"/>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3296 h 653141"/>
              <a:gd name="connsiteX4" fmla="*/ 1055688 w 1055733"/>
              <a:gd name="connsiteY4" fmla="*/ 653141 h 653141"/>
              <a:gd name="connsiteX5" fmla="*/ 331778 w 1055733"/>
              <a:gd name="connsiteY5" fmla="*/ 651494 h 653141"/>
              <a:gd name="connsiteX0" fmla="*/ 331778 w 1055733"/>
              <a:gd name="connsiteY0" fmla="*/ 651494 h 653141"/>
              <a:gd name="connsiteX1" fmla="*/ 0 w 1055733"/>
              <a:gd name="connsiteY1" fmla="*/ 421081 h 653141"/>
              <a:gd name="connsiteX2" fmla="*/ 342497 w 1055733"/>
              <a:gd name="connsiteY2" fmla="*/ 0 h 653141"/>
              <a:gd name="connsiteX3" fmla="*/ 1023538 w 1055733"/>
              <a:gd name="connsiteY3" fmla="*/ 1649 h 653141"/>
              <a:gd name="connsiteX4" fmla="*/ 1055688 w 1055733"/>
              <a:gd name="connsiteY4" fmla="*/ 653141 h 653141"/>
              <a:gd name="connsiteX5" fmla="*/ 331778 w 1055733"/>
              <a:gd name="connsiteY5" fmla="*/ 651494 h 653141"/>
              <a:gd name="connsiteX0" fmla="*/ 331778 w 1055733"/>
              <a:gd name="connsiteY0" fmla="*/ 653140 h 654787"/>
              <a:gd name="connsiteX1" fmla="*/ 0 w 1055733"/>
              <a:gd name="connsiteY1" fmla="*/ 422727 h 654787"/>
              <a:gd name="connsiteX2" fmla="*/ 342497 w 1055733"/>
              <a:gd name="connsiteY2" fmla="*/ 1646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0 h 654787"/>
              <a:gd name="connsiteX1" fmla="*/ 0 w 1055733"/>
              <a:gd name="connsiteY1" fmla="*/ 422727 h 654787"/>
              <a:gd name="connsiteX2" fmla="*/ 342497 w 1055733"/>
              <a:gd name="connsiteY2" fmla="*/ 4940 h 654787"/>
              <a:gd name="connsiteX3" fmla="*/ 1023538 w 1055733"/>
              <a:gd name="connsiteY3" fmla="*/ 0 h 654787"/>
              <a:gd name="connsiteX4" fmla="*/ 1055688 w 1055733"/>
              <a:gd name="connsiteY4" fmla="*/ 654787 h 654787"/>
              <a:gd name="connsiteX5" fmla="*/ 331778 w 1055733"/>
              <a:gd name="connsiteY5" fmla="*/ 653140 h 654787"/>
              <a:gd name="connsiteX0" fmla="*/ 331778 w 1055733"/>
              <a:gd name="connsiteY0" fmla="*/ 653142 h 654789"/>
              <a:gd name="connsiteX1" fmla="*/ 0 w 1055733"/>
              <a:gd name="connsiteY1" fmla="*/ 422729 h 654789"/>
              <a:gd name="connsiteX2" fmla="*/ 344878 w 1055733"/>
              <a:gd name="connsiteY2" fmla="*/ 0 h 654789"/>
              <a:gd name="connsiteX3" fmla="*/ 1023538 w 1055733"/>
              <a:gd name="connsiteY3" fmla="*/ 2 h 654789"/>
              <a:gd name="connsiteX4" fmla="*/ 1055688 w 1055733"/>
              <a:gd name="connsiteY4" fmla="*/ 654789 h 654789"/>
              <a:gd name="connsiteX5" fmla="*/ 331778 w 1055733"/>
              <a:gd name="connsiteY5" fmla="*/ 653142 h 654789"/>
              <a:gd name="connsiteX0" fmla="*/ 324634 w 1048589"/>
              <a:gd name="connsiteY0" fmla="*/ 653142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3142 h 654789"/>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54843 h 654843"/>
              <a:gd name="connsiteX1" fmla="*/ 0 w 1048589"/>
              <a:gd name="connsiteY1" fmla="*/ 421027 h 654843"/>
              <a:gd name="connsiteX2" fmla="*/ 337734 w 1048589"/>
              <a:gd name="connsiteY2" fmla="*/ 0 h 654843"/>
              <a:gd name="connsiteX3" fmla="*/ 1016394 w 1048589"/>
              <a:gd name="connsiteY3" fmla="*/ 2 h 654843"/>
              <a:gd name="connsiteX4" fmla="*/ 1048544 w 1048589"/>
              <a:gd name="connsiteY4" fmla="*/ 654789 h 654843"/>
              <a:gd name="connsiteX5" fmla="*/ 315109 w 1048589"/>
              <a:gd name="connsiteY5" fmla="*/ 654843 h 654843"/>
              <a:gd name="connsiteX0" fmla="*/ 315109 w 1048589"/>
              <a:gd name="connsiteY0" fmla="*/ 646335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15109 w 1048589"/>
              <a:gd name="connsiteY5" fmla="*/ 646335 h 654789"/>
              <a:gd name="connsiteX0" fmla="*/ 324634 w 1048589"/>
              <a:gd name="connsiteY0" fmla="*/ 651440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4634 w 1048589"/>
              <a:gd name="connsiteY5" fmla="*/ 651440 h 654789"/>
              <a:gd name="connsiteX0" fmla="*/ 327016 w 1048589"/>
              <a:gd name="connsiteY0" fmla="*/ 649738 h 654789"/>
              <a:gd name="connsiteX1" fmla="*/ 0 w 1048589"/>
              <a:gd name="connsiteY1" fmla="*/ 421027 h 654789"/>
              <a:gd name="connsiteX2" fmla="*/ 337734 w 1048589"/>
              <a:gd name="connsiteY2" fmla="*/ 0 h 654789"/>
              <a:gd name="connsiteX3" fmla="*/ 1016394 w 1048589"/>
              <a:gd name="connsiteY3" fmla="*/ 2 h 654789"/>
              <a:gd name="connsiteX4" fmla="*/ 1048544 w 1048589"/>
              <a:gd name="connsiteY4" fmla="*/ 654789 h 654789"/>
              <a:gd name="connsiteX5" fmla="*/ 327016 w 1048589"/>
              <a:gd name="connsiteY5" fmla="*/ 649738 h 654789"/>
              <a:gd name="connsiteX0" fmla="*/ 327016 w 1050966"/>
              <a:gd name="connsiteY0" fmla="*/ 649738 h 649738"/>
              <a:gd name="connsiteX1" fmla="*/ 0 w 1050966"/>
              <a:gd name="connsiteY1" fmla="*/ 421027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 name="connsiteX0" fmla="*/ 327016 w 1050966"/>
              <a:gd name="connsiteY0" fmla="*/ 649738 h 649738"/>
              <a:gd name="connsiteX1" fmla="*/ 0 w 1050966"/>
              <a:gd name="connsiteY1" fmla="*/ 417624 h 649738"/>
              <a:gd name="connsiteX2" fmla="*/ 337734 w 1050966"/>
              <a:gd name="connsiteY2" fmla="*/ 0 h 649738"/>
              <a:gd name="connsiteX3" fmla="*/ 1016394 w 1050966"/>
              <a:gd name="connsiteY3" fmla="*/ 2 h 649738"/>
              <a:gd name="connsiteX4" fmla="*/ 1050925 w 1050966"/>
              <a:gd name="connsiteY4" fmla="*/ 649684 h 649738"/>
              <a:gd name="connsiteX5" fmla="*/ 327016 w 1050966"/>
              <a:gd name="connsiteY5" fmla="*/ 649738 h 64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966" h="649738">
                <a:moveTo>
                  <a:pt x="327016" y="649738"/>
                </a:moveTo>
                <a:lnTo>
                  <a:pt x="0" y="417624"/>
                </a:lnTo>
                <a:lnTo>
                  <a:pt x="337734" y="0"/>
                </a:lnTo>
                <a:lnTo>
                  <a:pt x="1016394" y="2"/>
                </a:lnTo>
                <a:cubicBezTo>
                  <a:pt x="1027110" y="224305"/>
                  <a:pt x="1052115" y="425381"/>
                  <a:pt x="1050925" y="649684"/>
                </a:cubicBezTo>
                <a:lnTo>
                  <a:pt x="327016" y="649738"/>
                </a:lnTo>
                <a:close/>
              </a:path>
            </a:pathLst>
          </a:custGeom>
          <a:gradFill flip="none" rotWithShape="1">
            <a:gsLst>
              <a:gs pos="0">
                <a:schemeClr val="accent1">
                  <a:tint val="66000"/>
                  <a:satMod val="160000"/>
                  <a:alpha val="50000"/>
                </a:schemeClr>
              </a:gs>
              <a:gs pos="50000">
                <a:schemeClr val="accent1">
                  <a:tint val="44500"/>
                  <a:satMod val="160000"/>
                  <a:lumMod val="50000"/>
                  <a:lumOff val="50000"/>
                  <a:alpha val="40000"/>
                </a:schemeClr>
              </a:gs>
              <a:gs pos="100000">
                <a:schemeClr val="accent1">
                  <a:tint val="23500"/>
                  <a:satMod val="160000"/>
                  <a:alpha val="25000"/>
                </a:schemeClr>
              </a:gs>
            </a:gsLst>
            <a:lin ang="5400000" scaled="1"/>
            <a:tileRect/>
          </a:gradFill>
          <a:ln>
            <a:noFill/>
          </a:ln>
          <a:scene3d>
            <a:camera prst="isometricRightUp">
              <a:rot lat="600000" lon="18899998"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0" name="Group 539"/>
          <p:cNvGrpSpPr/>
          <p:nvPr/>
        </p:nvGrpSpPr>
        <p:grpSpPr>
          <a:xfrm>
            <a:off x="6999923" y="3695873"/>
            <a:ext cx="181624" cy="427944"/>
            <a:chOff x="7660512" y="3380643"/>
            <a:chExt cx="181624" cy="427944"/>
          </a:xfrm>
        </p:grpSpPr>
        <p:sp>
          <p:nvSpPr>
            <p:cNvPr id="541" name="Google Shape;1106;p24"/>
            <p:cNvSpPr/>
            <p:nvPr/>
          </p:nvSpPr>
          <p:spPr>
            <a:xfrm flipH="1">
              <a:off x="7660512" y="3539310"/>
              <a:ext cx="168515" cy="269277"/>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1107;p24"/>
            <p:cNvSpPr/>
            <p:nvPr/>
          </p:nvSpPr>
          <p:spPr>
            <a:xfrm flipH="1">
              <a:off x="7729686" y="3380643"/>
              <a:ext cx="112450" cy="198402"/>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3" name="Google Shape;1108;p24"/>
          <p:cNvSpPr/>
          <p:nvPr/>
        </p:nvSpPr>
        <p:spPr>
          <a:xfrm flipH="1">
            <a:off x="6686225" y="5050373"/>
            <a:ext cx="241926" cy="124865"/>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1109;p24"/>
          <p:cNvSpPr/>
          <p:nvPr/>
        </p:nvSpPr>
        <p:spPr>
          <a:xfrm flipH="1">
            <a:off x="6685561" y="5071199"/>
            <a:ext cx="238552" cy="104041"/>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1110;p24"/>
          <p:cNvSpPr/>
          <p:nvPr/>
        </p:nvSpPr>
        <p:spPr>
          <a:xfrm flipH="1">
            <a:off x="6855895" y="5001855"/>
            <a:ext cx="242573" cy="124807"/>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1111;p24"/>
          <p:cNvSpPr/>
          <p:nvPr/>
        </p:nvSpPr>
        <p:spPr>
          <a:xfrm flipH="1">
            <a:off x="6855971" y="5021988"/>
            <a:ext cx="238552" cy="104095"/>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1112;p24"/>
          <p:cNvSpPr/>
          <p:nvPr/>
        </p:nvSpPr>
        <p:spPr>
          <a:xfrm flipH="1">
            <a:off x="6758597" y="4185003"/>
            <a:ext cx="349836" cy="902137"/>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1113;p24"/>
          <p:cNvSpPr/>
          <p:nvPr/>
        </p:nvSpPr>
        <p:spPr>
          <a:xfrm flipH="1">
            <a:off x="6807680" y="3433977"/>
            <a:ext cx="257796" cy="376043"/>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1114;p24"/>
          <p:cNvSpPr/>
          <p:nvPr/>
        </p:nvSpPr>
        <p:spPr>
          <a:xfrm flipH="1">
            <a:off x="6754346" y="3700681"/>
            <a:ext cx="396915" cy="599299"/>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1117;p24"/>
          <p:cNvSpPr/>
          <p:nvPr/>
        </p:nvSpPr>
        <p:spPr>
          <a:xfrm flipH="1">
            <a:off x="6807735" y="3417415"/>
            <a:ext cx="249819" cy="251466"/>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6A4E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Arc 550"/>
          <p:cNvSpPr/>
          <p:nvPr/>
        </p:nvSpPr>
        <p:spPr>
          <a:xfrm rot="12467568">
            <a:off x="6800418" y="5080838"/>
            <a:ext cx="152603" cy="88627"/>
          </a:xfrm>
          <a:prstGeom prst="arc">
            <a:avLst>
              <a:gd name="adj1" fmla="val 16943790"/>
              <a:gd name="adj2" fmla="val 1043593"/>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52" name="Picture 6" descr="ESD Protected Area Caution Signs | SignsToYou.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43993" y="2543989"/>
            <a:ext cx="283766" cy="200123"/>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553" name="Arc 552"/>
          <p:cNvSpPr/>
          <p:nvPr/>
        </p:nvSpPr>
        <p:spPr>
          <a:xfrm rot="3278552">
            <a:off x="6800328" y="5047873"/>
            <a:ext cx="139254" cy="107477"/>
          </a:xfrm>
          <a:prstGeom prst="arc">
            <a:avLst>
              <a:gd name="adj1" fmla="val 16628123"/>
              <a:gd name="adj2" fmla="val 3214696"/>
            </a:avLst>
          </a:prstGeom>
          <a:ln w="28575"/>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54" name="Isosceles Triangle 553"/>
          <p:cNvSpPr/>
          <p:nvPr/>
        </p:nvSpPr>
        <p:spPr>
          <a:xfrm rot="20487512" flipV="1">
            <a:off x="6656158" y="2670215"/>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ounded Rectangle 554"/>
          <p:cNvSpPr/>
          <p:nvPr/>
        </p:nvSpPr>
        <p:spPr>
          <a:xfrm>
            <a:off x="6722319" y="2595901"/>
            <a:ext cx="144015" cy="259217"/>
          </a:xfrm>
          <a:prstGeom prst="roundRect">
            <a:avLst/>
          </a:prstGeom>
          <a:solidFill>
            <a:schemeClr val="bg1"/>
          </a:solidFill>
          <a:ln w="34925" cap="sq">
            <a:solidFill>
              <a:schemeClr val="bg1"/>
            </a:solidFill>
            <a:bevel/>
          </a:ln>
          <a:effectLst>
            <a:softEdge rad="0"/>
          </a:effectLst>
          <a:scene3d>
            <a:camera prst="isometricTopUp">
              <a:rot lat="18600000" lon="17400000" rev="5400000"/>
            </a:camera>
            <a:lightRig rig="harsh" dir="t"/>
          </a:scene3d>
          <a:sp3d extrusionH="38100" contourW="6350" prstMaterial="plastic">
            <a:bevelT w="393700" h="63500"/>
            <a:bevelB w="133350" h="69850" prst="softRound"/>
            <a:contourClr>
              <a:srgbClr val="A6A9B8"/>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Ir</a:t>
            </a:r>
            <a:endParaRPr lang="en-US" dirty="0"/>
          </a:p>
        </p:txBody>
      </p:sp>
      <p:sp>
        <p:nvSpPr>
          <p:cNvPr id="556" name="Isosceles Triangle 555"/>
          <p:cNvSpPr/>
          <p:nvPr/>
        </p:nvSpPr>
        <p:spPr>
          <a:xfrm rot="20487512" flipV="1">
            <a:off x="6541570" y="2722483"/>
            <a:ext cx="346116" cy="188719"/>
          </a:xfrm>
          <a:prstGeom prst="triangle">
            <a:avLst/>
          </a:prstGeom>
          <a:solidFill>
            <a:schemeClr val="tx1">
              <a:lumMod val="75000"/>
              <a:lumOff val="2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p:cNvSpPr/>
          <p:nvPr/>
        </p:nvSpPr>
        <p:spPr>
          <a:xfrm>
            <a:off x="6656052" y="2848769"/>
            <a:ext cx="45719" cy="45719"/>
          </a:xfrm>
          <a:prstGeom prst="ellipse">
            <a:avLst/>
          </a:prstGeom>
          <a:solidFill>
            <a:schemeClr val="tx1">
              <a:lumMod val="50000"/>
              <a:lumOff val="50000"/>
            </a:schemeClr>
          </a:solidFill>
          <a:ln w="9525">
            <a:solidFill>
              <a:schemeClr val="bg1">
                <a:lumMod val="75000"/>
              </a:schemeClr>
            </a:solidFill>
          </a:ln>
          <a:scene3d>
            <a:camera prst="isometricLeftDown"/>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8" name="Straight Connector 557"/>
          <p:cNvCxnSpPr/>
          <p:nvPr/>
        </p:nvCxnSpPr>
        <p:spPr>
          <a:xfrm>
            <a:off x="5465322" y="2869525"/>
            <a:ext cx="1874520" cy="0"/>
          </a:xfrm>
          <a:prstGeom prst="line">
            <a:avLst/>
          </a:prstGeom>
          <a:ln w="76200">
            <a:solidFill>
              <a:srgbClr val="9EA1AF"/>
            </a:soli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559" name="Google Shape;765;p18"/>
          <p:cNvSpPr/>
          <p:nvPr/>
        </p:nvSpPr>
        <p:spPr>
          <a:xfrm>
            <a:off x="5730641" y="3229324"/>
            <a:ext cx="53659" cy="777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Arc 559"/>
          <p:cNvSpPr/>
          <p:nvPr/>
        </p:nvSpPr>
        <p:spPr>
          <a:xfrm>
            <a:off x="6262487" y="2927318"/>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1" name="Rectangle 560"/>
          <p:cNvSpPr/>
          <p:nvPr/>
        </p:nvSpPr>
        <p:spPr>
          <a:xfrm>
            <a:off x="5814515" y="3084595"/>
            <a:ext cx="685800" cy="94416"/>
          </a:xfrm>
          <a:prstGeom prst="rect">
            <a:avLst/>
          </a:prstGeom>
          <a:solidFill>
            <a:schemeClr val="bg1">
              <a:lumMod val="95000"/>
            </a:schemeClr>
          </a:solidFill>
          <a:ln>
            <a:solidFill>
              <a:schemeClr val="bg1"/>
            </a:solidFill>
          </a:ln>
          <a:scene3d>
            <a:camera prst="isometricRightUp"/>
            <a:lightRig rig="harsh" dir="t">
              <a:rot lat="0" lon="0" rev="600000"/>
            </a:lightRig>
          </a:scene3d>
          <a:sp3d extrusionH="25400" prstMaterial="matte">
            <a:bevelT w="0" h="3175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effectLst>
                  <a:innerShdw blurRad="63500" dist="50800" dir="16200000">
                    <a:prstClr val="black">
                      <a:alpha val="50000"/>
                    </a:prstClr>
                  </a:innerShdw>
                </a:effectLst>
                <a:latin typeface="+mj-lt"/>
              </a:rPr>
              <a:t>Ionizer</a:t>
            </a:r>
            <a:endParaRPr lang="en-US" sz="700" b="1" dirty="0">
              <a:solidFill>
                <a:schemeClr val="tx1"/>
              </a:solidFill>
              <a:effectLst>
                <a:innerShdw blurRad="63500" dist="50800" dir="16200000">
                  <a:prstClr val="black">
                    <a:alpha val="50000"/>
                  </a:prstClr>
                </a:innerShdw>
              </a:effectLst>
              <a:latin typeface="+mj-lt"/>
            </a:endParaRPr>
          </a:p>
        </p:txBody>
      </p:sp>
      <p:sp>
        <p:nvSpPr>
          <p:cNvPr id="562" name="Arc 561"/>
          <p:cNvSpPr/>
          <p:nvPr/>
        </p:nvSpPr>
        <p:spPr>
          <a:xfrm>
            <a:off x="5746190" y="3229266"/>
            <a:ext cx="136207" cy="118482"/>
          </a:xfrm>
          <a:prstGeom prst="arc">
            <a:avLst/>
          </a:prstGeom>
          <a:ln w="38100">
            <a:solidFill>
              <a:schemeClr val="bg1">
                <a:lumMod val="65000"/>
              </a:schemeClr>
            </a:solidFill>
          </a:ln>
          <a:scene3d>
            <a:camera prst="isometricLeftDown"/>
            <a:lightRig rig="threePt" dir="t"/>
          </a:scene3d>
          <a:sp3d>
            <a:bevelT w="0" h="1905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3" name="TextBox 562"/>
          <p:cNvSpPr txBox="1"/>
          <p:nvPr/>
        </p:nvSpPr>
        <p:spPr>
          <a:xfrm rot="19776701">
            <a:off x="6604390" y="2810262"/>
            <a:ext cx="399888" cy="169277"/>
          </a:xfrm>
          <a:prstGeom prst="rect">
            <a:avLst/>
          </a:prstGeom>
          <a:noFill/>
          <a:scene3d>
            <a:camera prst="isometricLeftDown"/>
            <a:lightRig rig="threePt" dir="t"/>
          </a:scene3d>
        </p:spPr>
        <p:txBody>
          <a:bodyPr wrap="square" rtlCol="0">
            <a:spAutoFit/>
          </a:bodyPr>
          <a:lstStyle/>
          <a:p>
            <a:r>
              <a:rPr lang="en-US" sz="500" b="1" dirty="0" smtClean="0">
                <a:effectLst>
                  <a:innerShdw blurRad="114300">
                    <a:prstClr val="black"/>
                  </a:innerShdw>
                </a:effectLst>
                <a:latin typeface="+mj-lt"/>
              </a:rPr>
              <a:t>Ionizer</a:t>
            </a:r>
            <a:endParaRPr lang="en-US" sz="500" b="1" dirty="0">
              <a:effectLst>
                <a:innerShdw blurRad="114300">
                  <a:prstClr val="black"/>
                </a:innerShdw>
              </a:effectLst>
              <a:latin typeface="+mj-lt"/>
            </a:endParaRPr>
          </a:p>
        </p:txBody>
      </p:sp>
      <p:sp>
        <p:nvSpPr>
          <p:cNvPr id="564" name="Oval 563"/>
          <p:cNvSpPr/>
          <p:nvPr/>
        </p:nvSpPr>
        <p:spPr>
          <a:xfrm>
            <a:off x="5971634" y="329987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65" name="Oval 564"/>
          <p:cNvSpPr/>
          <p:nvPr/>
        </p:nvSpPr>
        <p:spPr>
          <a:xfrm>
            <a:off x="6052685" y="3260612"/>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566" name="Oval 565"/>
          <p:cNvSpPr/>
          <p:nvPr/>
        </p:nvSpPr>
        <p:spPr>
          <a:xfrm>
            <a:off x="6129680" y="3221739"/>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67" name="Oval 566"/>
          <p:cNvSpPr/>
          <p:nvPr/>
        </p:nvSpPr>
        <p:spPr>
          <a:xfrm>
            <a:off x="6211975" y="3174854"/>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68" name="Oval 567"/>
          <p:cNvSpPr/>
          <p:nvPr/>
        </p:nvSpPr>
        <p:spPr>
          <a:xfrm>
            <a:off x="6295598" y="312927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69" name="Oval 568"/>
          <p:cNvSpPr/>
          <p:nvPr/>
        </p:nvSpPr>
        <p:spPr>
          <a:xfrm>
            <a:off x="6773167" y="304916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70" name="Oval 569"/>
          <p:cNvSpPr/>
          <p:nvPr/>
        </p:nvSpPr>
        <p:spPr>
          <a:xfrm>
            <a:off x="6790647" y="2953430"/>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571" name="Oval 570"/>
          <p:cNvSpPr/>
          <p:nvPr/>
        </p:nvSpPr>
        <p:spPr>
          <a:xfrm>
            <a:off x="6852480" y="291210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72" name="Oval 571"/>
          <p:cNvSpPr/>
          <p:nvPr/>
        </p:nvSpPr>
        <p:spPr>
          <a:xfrm>
            <a:off x="6915864" y="2976989"/>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73" name="Oval 572"/>
          <p:cNvSpPr/>
          <p:nvPr/>
        </p:nvSpPr>
        <p:spPr>
          <a:xfrm>
            <a:off x="6970432" y="3048567"/>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74" name="Oval 573"/>
          <p:cNvSpPr/>
          <p:nvPr/>
        </p:nvSpPr>
        <p:spPr>
          <a:xfrm>
            <a:off x="6847824" y="3089450"/>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575" name="Oval 574"/>
          <p:cNvSpPr/>
          <p:nvPr/>
        </p:nvSpPr>
        <p:spPr>
          <a:xfrm>
            <a:off x="6287506" y="3273235"/>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76" name="Oval 575"/>
          <p:cNvSpPr/>
          <p:nvPr/>
        </p:nvSpPr>
        <p:spPr>
          <a:xfrm>
            <a:off x="6085749" y="3356705"/>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77" name="Oval 576"/>
          <p:cNvSpPr/>
          <p:nvPr/>
        </p:nvSpPr>
        <p:spPr>
          <a:xfrm>
            <a:off x="6372365" y="3184451"/>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578" name="Oval 577"/>
          <p:cNvSpPr/>
          <p:nvPr/>
        </p:nvSpPr>
        <p:spPr>
          <a:xfrm>
            <a:off x="6186389" y="3319565"/>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sp>
        <p:nvSpPr>
          <p:cNvPr id="579" name="Oval 578"/>
          <p:cNvSpPr/>
          <p:nvPr/>
        </p:nvSpPr>
        <p:spPr>
          <a:xfrm>
            <a:off x="5991232" y="3400900"/>
            <a:ext cx="61626" cy="61626"/>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1100" b="1" dirty="0">
              <a:solidFill>
                <a:schemeClr val="tx1"/>
              </a:solidFill>
              <a:latin typeface="+mj-lt"/>
            </a:endParaRPr>
          </a:p>
        </p:txBody>
      </p:sp>
      <p:grpSp>
        <p:nvGrpSpPr>
          <p:cNvPr id="580" name="Group 579"/>
          <p:cNvGrpSpPr/>
          <p:nvPr/>
        </p:nvGrpSpPr>
        <p:grpSpPr>
          <a:xfrm>
            <a:off x="7118578" y="3347760"/>
            <a:ext cx="515612" cy="380335"/>
            <a:chOff x="7760091" y="3027708"/>
            <a:chExt cx="515612" cy="380335"/>
          </a:xfrm>
        </p:grpSpPr>
        <p:sp>
          <p:nvSpPr>
            <p:cNvPr id="581"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83" name="Picture 582"/>
            <p:cNvPicPr>
              <a:picLocks noChangeAspect="1"/>
            </p:cNvPicPr>
            <p:nvPr/>
          </p:nvPicPr>
          <p:blipFill>
            <a:blip r:embed="rId8"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7760091" y="3152522"/>
              <a:ext cx="223435" cy="215310"/>
            </a:xfrm>
            <a:prstGeom prst="rect">
              <a:avLst/>
            </a:prstGeom>
            <a:noFill/>
            <a:scene3d>
              <a:camera prst="orthographicFront"/>
              <a:lightRig rig="threePt" dir="t"/>
            </a:scene3d>
            <a:sp3d prstMaterial="matte"/>
          </p:spPr>
        </p:pic>
      </p:grpSp>
      <p:grpSp>
        <p:nvGrpSpPr>
          <p:cNvPr id="584" name="Group 583"/>
          <p:cNvGrpSpPr/>
          <p:nvPr/>
        </p:nvGrpSpPr>
        <p:grpSpPr>
          <a:xfrm>
            <a:off x="6368380" y="3796320"/>
            <a:ext cx="519792" cy="380335"/>
            <a:chOff x="7028969" y="3481090"/>
            <a:chExt cx="519792" cy="380335"/>
          </a:xfrm>
        </p:grpSpPr>
        <p:grpSp>
          <p:nvGrpSpPr>
            <p:cNvPr id="585" name="Group 584"/>
            <p:cNvGrpSpPr/>
            <p:nvPr/>
          </p:nvGrpSpPr>
          <p:grpSpPr>
            <a:xfrm>
              <a:off x="7054267" y="3481090"/>
              <a:ext cx="494494" cy="380335"/>
              <a:chOff x="7781209" y="3027708"/>
              <a:chExt cx="494494" cy="380335"/>
            </a:xfrm>
          </p:grpSpPr>
          <p:sp>
            <p:nvSpPr>
              <p:cNvPr id="587" name="Google Shape;803;p18"/>
              <p:cNvSpPr/>
              <p:nvPr/>
            </p:nvSpPr>
            <p:spPr>
              <a:xfrm>
                <a:off x="7781209" y="3035629"/>
                <a:ext cx="477509" cy="372414"/>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804;p18"/>
              <p:cNvSpPr/>
              <p:nvPr/>
            </p:nvSpPr>
            <p:spPr>
              <a:xfrm>
                <a:off x="8130349" y="3027708"/>
                <a:ext cx="145354" cy="213089"/>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86" name="Picture 585"/>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artisticPlasticWrap/>
                      </a14:imgEffect>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028969" y="3602114"/>
              <a:ext cx="232554" cy="224098"/>
            </a:xfrm>
            <a:prstGeom prst="rect">
              <a:avLst/>
            </a:prstGeom>
            <a:noFill/>
          </p:spPr>
        </p:pic>
      </p:grpSp>
      <p:sp>
        <p:nvSpPr>
          <p:cNvPr id="589" name="Oval 588"/>
          <p:cNvSpPr/>
          <p:nvPr/>
        </p:nvSpPr>
        <p:spPr>
          <a:xfrm>
            <a:off x="6884326" y="3898673"/>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90" name="Oval 589"/>
          <p:cNvSpPr/>
          <p:nvPr/>
        </p:nvSpPr>
        <p:spPr>
          <a:xfrm>
            <a:off x="6890441" y="3789974"/>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91" name="Oval 590"/>
          <p:cNvSpPr/>
          <p:nvPr/>
        </p:nvSpPr>
        <p:spPr>
          <a:xfrm>
            <a:off x="7014925" y="375710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92" name="Oval 591"/>
          <p:cNvSpPr/>
          <p:nvPr/>
        </p:nvSpPr>
        <p:spPr>
          <a:xfrm>
            <a:off x="7029319" y="3861786"/>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93" name="Oval 592"/>
          <p:cNvSpPr/>
          <p:nvPr/>
        </p:nvSpPr>
        <p:spPr>
          <a:xfrm>
            <a:off x="6967369" y="3986279"/>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94" name="Oval 593"/>
          <p:cNvSpPr/>
          <p:nvPr/>
        </p:nvSpPr>
        <p:spPr>
          <a:xfrm>
            <a:off x="7629276" y="3403376"/>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95" name="Oval 594"/>
          <p:cNvSpPr/>
          <p:nvPr/>
        </p:nvSpPr>
        <p:spPr>
          <a:xfrm>
            <a:off x="7770120" y="3355468"/>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96" name="Oval 595"/>
          <p:cNvSpPr/>
          <p:nvPr/>
        </p:nvSpPr>
        <p:spPr>
          <a:xfrm>
            <a:off x="7642846" y="3540559"/>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97" name="Oval 596"/>
          <p:cNvSpPr/>
          <p:nvPr/>
        </p:nvSpPr>
        <p:spPr>
          <a:xfrm>
            <a:off x="7738840" y="3540559"/>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sp>
        <p:nvSpPr>
          <p:cNvPr id="598" name="Oval 597"/>
          <p:cNvSpPr/>
          <p:nvPr/>
        </p:nvSpPr>
        <p:spPr>
          <a:xfrm>
            <a:off x="7638896" y="3680779"/>
            <a:ext cx="61626" cy="61626"/>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mj-lt"/>
              </a:rPr>
              <a:t>+</a:t>
            </a:r>
            <a:endParaRPr lang="en-US" sz="700" b="1" dirty="0">
              <a:solidFill>
                <a:schemeClr val="tx1"/>
              </a:solidFill>
              <a:latin typeface="+mj-lt"/>
            </a:endParaRPr>
          </a:p>
        </p:txBody>
      </p:sp>
      <p:grpSp>
        <p:nvGrpSpPr>
          <p:cNvPr id="158" name="Group 157"/>
          <p:cNvGrpSpPr/>
          <p:nvPr/>
        </p:nvGrpSpPr>
        <p:grpSpPr>
          <a:xfrm>
            <a:off x="2951180" y="1543275"/>
            <a:ext cx="2455651" cy="1449601"/>
            <a:chOff x="3808815" y="1293603"/>
            <a:chExt cx="2455651" cy="1449601"/>
          </a:xfrm>
        </p:grpSpPr>
        <p:pic>
          <p:nvPicPr>
            <p:cNvPr id="188" name="Picture 187"/>
            <p:cNvPicPr>
              <a:picLocks noChangeAspect="1"/>
            </p:cNvPicPr>
            <p:nvPr/>
          </p:nvPicPr>
          <p:blipFill rotWithShape="1">
            <a:blip r:embed="rId11"/>
            <a:srcRect l="10915" t="1747" r="6411"/>
            <a:stretch/>
          </p:blipFill>
          <p:spPr>
            <a:xfrm>
              <a:off x="3808815" y="1293603"/>
              <a:ext cx="1008112" cy="1001509"/>
            </a:xfrm>
            <a:prstGeom prst="rect">
              <a:avLst/>
            </a:prstGeom>
            <a:ln>
              <a:solidFill>
                <a:schemeClr val="tx1"/>
              </a:solidFill>
              <a:prstDash val="dashDot"/>
            </a:ln>
          </p:spPr>
        </p:pic>
        <p:cxnSp>
          <p:nvCxnSpPr>
            <p:cNvPr id="189" name="Straight Connector 188"/>
            <p:cNvCxnSpPr>
              <a:stCxn id="188" idx="3"/>
              <a:endCxn id="477" idx="0"/>
            </p:cNvCxnSpPr>
            <p:nvPr/>
          </p:nvCxnSpPr>
          <p:spPr>
            <a:xfrm>
              <a:off x="4816927" y="1794358"/>
              <a:ext cx="1332986" cy="672997"/>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88" idx="2"/>
              <a:endCxn id="471" idx="1"/>
            </p:cNvCxnSpPr>
            <p:nvPr/>
          </p:nvCxnSpPr>
          <p:spPr>
            <a:xfrm>
              <a:off x="4312871" y="2295112"/>
              <a:ext cx="1951595" cy="44809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4142194" y="3016035"/>
            <a:ext cx="1396127" cy="753484"/>
            <a:chOff x="4796800" y="2746326"/>
            <a:chExt cx="1396127" cy="753484"/>
          </a:xfrm>
        </p:grpSpPr>
        <p:pic>
          <p:nvPicPr>
            <p:cNvPr id="185" name="Picture 184"/>
            <p:cNvPicPr>
              <a:picLocks noChangeAspect="1"/>
            </p:cNvPicPr>
            <p:nvPr/>
          </p:nvPicPr>
          <p:blipFill rotWithShape="1">
            <a:blip r:embed="rId12"/>
            <a:srcRect t="8559" r="10938" b="11875"/>
            <a:stretch/>
          </p:blipFill>
          <p:spPr>
            <a:xfrm>
              <a:off x="4796800" y="2923746"/>
              <a:ext cx="610868" cy="576064"/>
            </a:xfrm>
            <a:prstGeom prst="rect">
              <a:avLst/>
            </a:prstGeom>
            <a:ln>
              <a:solidFill>
                <a:schemeClr val="tx1"/>
              </a:solidFill>
              <a:prstDash val="dashDot"/>
            </a:ln>
          </p:spPr>
        </p:pic>
        <p:cxnSp>
          <p:nvCxnSpPr>
            <p:cNvPr id="186" name="Straight Connector 185"/>
            <p:cNvCxnSpPr>
              <a:stCxn id="185" idx="0"/>
            </p:cNvCxnSpPr>
            <p:nvPr/>
          </p:nvCxnSpPr>
          <p:spPr>
            <a:xfrm flipV="1">
              <a:off x="5102234" y="2746326"/>
              <a:ext cx="932125" cy="17742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85" idx="3"/>
            </p:cNvCxnSpPr>
            <p:nvPr/>
          </p:nvCxnSpPr>
          <p:spPr>
            <a:xfrm flipV="1">
              <a:off x="5407668" y="2796602"/>
              <a:ext cx="785259" cy="41517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4853255" y="4590633"/>
            <a:ext cx="1395444" cy="869306"/>
            <a:chOff x="5507861" y="4320924"/>
            <a:chExt cx="1395444" cy="869306"/>
          </a:xfrm>
        </p:grpSpPr>
        <p:pic>
          <p:nvPicPr>
            <p:cNvPr id="182" name="Picture 181"/>
            <p:cNvPicPr>
              <a:picLocks noChangeAspect="1"/>
            </p:cNvPicPr>
            <p:nvPr/>
          </p:nvPicPr>
          <p:blipFill>
            <a:blip r:embed="rId13"/>
            <a:stretch>
              <a:fillRect/>
            </a:stretch>
          </p:blipFill>
          <p:spPr>
            <a:xfrm>
              <a:off x="5507861" y="4590092"/>
              <a:ext cx="635441" cy="600138"/>
            </a:xfrm>
            <a:prstGeom prst="rect">
              <a:avLst/>
            </a:prstGeom>
            <a:ln>
              <a:solidFill>
                <a:schemeClr val="tx1"/>
              </a:solidFill>
              <a:prstDash val="dashDot"/>
            </a:ln>
          </p:spPr>
        </p:pic>
        <p:cxnSp>
          <p:nvCxnSpPr>
            <p:cNvPr id="183" name="Straight Connector 182"/>
            <p:cNvCxnSpPr>
              <a:stCxn id="182" idx="0"/>
              <a:endCxn id="474" idx="0"/>
            </p:cNvCxnSpPr>
            <p:nvPr/>
          </p:nvCxnSpPr>
          <p:spPr>
            <a:xfrm flipV="1">
              <a:off x="5825582" y="4320924"/>
              <a:ext cx="1077723" cy="269168"/>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82" idx="3"/>
            </p:cNvCxnSpPr>
            <p:nvPr/>
          </p:nvCxnSpPr>
          <p:spPr>
            <a:xfrm flipV="1">
              <a:off x="6143302" y="4335301"/>
              <a:ext cx="744589" cy="55486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p:nvGrpSpPr>
        <p:grpSpPr>
          <a:xfrm>
            <a:off x="5820189" y="4987321"/>
            <a:ext cx="864705" cy="798581"/>
            <a:chOff x="6474795" y="4717612"/>
            <a:chExt cx="864705" cy="798581"/>
          </a:xfrm>
        </p:grpSpPr>
        <p:pic>
          <p:nvPicPr>
            <p:cNvPr id="179" name="Picture 178"/>
            <p:cNvPicPr>
              <a:picLocks noChangeAspect="1"/>
            </p:cNvPicPr>
            <p:nvPr/>
          </p:nvPicPr>
          <p:blipFill>
            <a:blip r:embed="rId14"/>
            <a:stretch>
              <a:fillRect/>
            </a:stretch>
          </p:blipFill>
          <p:spPr>
            <a:xfrm>
              <a:off x="6474795" y="5058993"/>
              <a:ext cx="864705" cy="457200"/>
            </a:xfrm>
            <a:prstGeom prst="rect">
              <a:avLst/>
            </a:prstGeom>
            <a:ln>
              <a:solidFill>
                <a:schemeClr val="tx1"/>
              </a:solidFill>
              <a:prstDash val="dashDot"/>
            </a:ln>
          </p:spPr>
        </p:pic>
        <p:cxnSp>
          <p:nvCxnSpPr>
            <p:cNvPr id="180" name="Straight Connector 179"/>
            <p:cNvCxnSpPr/>
            <p:nvPr/>
          </p:nvCxnSpPr>
          <p:spPr>
            <a:xfrm flipV="1">
              <a:off x="6483361" y="4721139"/>
              <a:ext cx="492752" cy="33785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131944" y="4717612"/>
              <a:ext cx="204063" cy="35797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6851809" y="5076119"/>
            <a:ext cx="658250" cy="1123408"/>
            <a:chOff x="7515206" y="4916997"/>
            <a:chExt cx="658250" cy="1123408"/>
          </a:xfrm>
        </p:grpSpPr>
        <p:pic>
          <p:nvPicPr>
            <p:cNvPr id="176" name="Picture 175"/>
            <p:cNvPicPr>
              <a:picLocks noChangeAspect="1"/>
            </p:cNvPicPr>
            <p:nvPr/>
          </p:nvPicPr>
          <p:blipFill>
            <a:blip r:embed="rId15"/>
            <a:stretch>
              <a:fillRect/>
            </a:stretch>
          </p:blipFill>
          <p:spPr>
            <a:xfrm>
              <a:off x="7525431" y="5436901"/>
              <a:ext cx="648025" cy="603504"/>
            </a:xfrm>
            <a:prstGeom prst="rect">
              <a:avLst/>
            </a:prstGeom>
            <a:ln>
              <a:solidFill>
                <a:schemeClr val="tx1"/>
              </a:solidFill>
              <a:prstDash val="dashDot"/>
            </a:ln>
          </p:spPr>
        </p:pic>
        <p:cxnSp>
          <p:nvCxnSpPr>
            <p:cNvPr id="177" name="Straight Connector 176"/>
            <p:cNvCxnSpPr>
              <a:endCxn id="553" idx="2"/>
            </p:cNvCxnSpPr>
            <p:nvPr/>
          </p:nvCxnSpPr>
          <p:spPr>
            <a:xfrm flipH="1" flipV="1">
              <a:off x="7515206" y="4997613"/>
              <a:ext cx="67933" cy="45310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endCxn id="553" idx="0"/>
            </p:cNvCxnSpPr>
            <p:nvPr/>
          </p:nvCxnSpPr>
          <p:spPr>
            <a:xfrm flipH="1" flipV="1">
              <a:off x="7580851" y="4916997"/>
              <a:ext cx="580121" cy="511343"/>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7628800" y="4731876"/>
            <a:ext cx="945952" cy="1052798"/>
            <a:chOff x="9020382" y="2129236"/>
            <a:chExt cx="945952" cy="1052798"/>
          </a:xfrm>
        </p:grpSpPr>
        <p:pic>
          <p:nvPicPr>
            <p:cNvPr id="173" name="Picture 172"/>
            <p:cNvPicPr>
              <a:picLocks noChangeAspect="1"/>
            </p:cNvPicPr>
            <p:nvPr/>
          </p:nvPicPr>
          <p:blipFill>
            <a:blip r:embed="rId16"/>
            <a:stretch>
              <a:fillRect/>
            </a:stretch>
          </p:blipFill>
          <p:spPr>
            <a:xfrm>
              <a:off x="9200816" y="2578530"/>
              <a:ext cx="765518" cy="603504"/>
            </a:xfrm>
            <a:prstGeom prst="rect">
              <a:avLst/>
            </a:prstGeom>
            <a:ln>
              <a:solidFill>
                <a:schemeClr val="tx1"/>
              </a:solidFill>
              <a:prstDash val="dashDot"/>
            </a:ln>
          </p:spPr>
        </p:pic>
        <p:cxnSp>
          <p:nvCxnSpPr>
            <p:cNvPr id="174" name="Straight Connector 173"/>
            <p:cNvCxnSpPr>
              <a:stCxn id="173" idx="0"/>
              <a:endCxn id="494" idx="2"/>
            </p:cNvCxnSpPr>
            <p:nvPr/>
          </p:nvCxnSpPr>
          <p:spPr>
            <a:xfrm flipH="1" flipV="1">
              <a:off x="9180007" y="2129236"/>
              <a:ext cx="403568" cy="44929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493" idx="2"/>
              <a:endCxn id="173" idx="1"/>
            </p:cNvCxnSpPr>
            <p:nvPr/>
          </p:nvCxnSpPr>
          <p:spPr>
            <a:xfrm>
              <a:off x="9020382" y="2203673"/>
              <a:ext cx="180434" cy="676609"/>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4414957" y="4031937"/>
            <a:ext cx="1882450" cy="623100"/>
            <a:chOff x="5069563" y="3762228"/>
            <a:chExt cx="1882450" cy="623100"/>
          </a:xfrm>
        </p:grpSpPr>
        <p:cxnSp>
          <p:nvCxnSpPr>
            <p:cNvPr id="167" name="Straight Connector 166"/>
            <p:cNvCxnSpPr>
              <a:stCxn id="169" idx="0"/>
            </p:cNvCxnSpPr>
            <p:nvPr/>
          </p:nvCxnSpPr>
          <p:spPr>
            <a:xfrm>
              <a:off x="5355006" y="3762228"/>
              <a:ext cx="1482407" cy="9111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5640448" y="3918796"/>
              <a:ext cx="1311565" cy="46653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69" name="Picture 168"/>
            <p:cNvPicPr>
              <a:picLocks noChangeAspect="1"/>
            </p:cNvPicPr>
            <p:nvPr/>
          </p:nvPicPr>
          <p:blipFill>
            <a:blip r:embed="rId17"/>
            <a:stretch>
              <a:fillRect/>
            </a:stretch>
          </p:blipFill>
          <p:spPr>
            <a:xfrm>
              <a:off x="5069563" y="3762228"/>
              <a:ext cx="570885" cy="603504"/>
            </a:xfrm>
            <a:prstGeom prst="rect">
              <a:avLst/>
            </a:prstGeom>
            <a:ln>
              <a:solidFill>
                <a:schemeClr val="tx1"/>
              </a:solidFill>
              <a:prstDash val="dashDot"/>
            </a:ln>
          </p:spPr>
        </p:pic>
      </p:grpSp>
      <p:grpSp>
        <p:nvGrpSpPr>
          <p:cNvPr id="221" name="Group 220"/>
          <p:cNvGrpSpPr/>
          <p:nvPr/>
        </p:nvGrpSpPr>
        <p:grpSpPr>
          <a:xfrm>
            <a:off x="7276633" y="3580229"/>
            <a:ext cx="2792426" cy="1226990"/>
            <a:chOff x="7475637" y="4057233"/>
            <a:chExt cx="2792426" cy="1226990"/>
          </a:xfrm>
        </p:grpSpPr>
        <p:cxnSp>
          <p:nvCxnSpPr>
            <p:cNvPr id="201" name="Straight Connector 200"/>
            <p:cNvCxnSpPr>
              <a:stCxn id="203" idx="0"/>
              <a:endCxn id="583" idx="3"/>
            </p:cNvCxnSpPr>
            <p:nvPr/>
          </p:nvCxnSpPr>
          <p:spPr>
            <a:xfrm flipH="1" flipV="1">
              <a:off x="7587354" y="4057233"/>
              <a:ext cx="2348591" cy="58691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03" idx="1"/>
              <a:endCxn id="583" idx="2"/>
            </p:cNvCxnSpPr>
            <p:nvPr/>
          </p:nvCxnSpPr>
          <p:spPr>
            <a:xfrm flipH="1" flipV="1">
              <a:off x="7475637" y="4164888"/>
              <a:ext cx="2128189" cy="79929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203" name="Picture 202"/>
            <p:cNvPicPr>
              <a:picLocks noChangeAspect="1"/>
            </p:cNvPicPr>
            <p:nvPr/>
          </p:nvPicPr>
          <p:blipFill>
            <a:blip r:embed="rId8" cstate="print">
              <a:duotone>
                <a:prstClr val="black"/>
                <a:schemeClr val="bg1">
                  <a:lumMod val="85000"/>
                  <a:tint val="45000"/>
                  <a:satMod val="400000"/>
                </a:schemeClr>
              </a:duotone>
              <a:extLst>
                <a:ext uri="{28A0092B-C50C-407E-A947-70E740481C1C}">
                  <a14:useLocalDpi xmlns:a14="http://schemas.microsoft.com/office/drawing/2010/main" val="0"/>
                </a:ext>
              </a:extLst>
            </a:blip>
            <a:stretch>
              <a:fillRect/>
            </a:stretch>
          </p:blipFill>
          <p:spPr>
            <a:xfrm>
              <a:off x="9603826" y="4644143"/>
              <a:ext cx="664237" cy="640080"/>
            </a:xfrm>
            <a:prstGeom prst="rect">
              <a:avLst/>
            </a:prstGeom>
            <a:ln>
              <a:solidFill>
                <a:schemeClr val="tx1"/>
              </a:solidFill>
              <a:prstDash val="dashDot"/>
            </a:ln>
            <a:effectLst>
              <a:outerShdw blurRad="190500" algn="tl" rotWithShape="0">
                <a:srgbClr val="000000">
                  <a:alpha val="70000"/>
                </a:srgbClr>
              </a:outerShdw>
            </a:effectLst>
          </p:spPr>
        </p:pic>
      </p:grpSp>
      <p:grpSp>
        <p:nvGrpSpPr>
          <p:cNvPr id="222" name="Group 221"/>
          <p:cNvGrpSpPr/>
          <p:nvPr/>
        </p:nvGrpSpPr>
        <p:grpSpPr>
          <a:xfrm>
            <a:off x="6530994" y="4029393"/>
            <a:ext cx="2937752" cy="1471817"/>
            <a:chOff x="6460454" y="4528330"/>
            <a:chExt cx="2937752" cy="1471817"/>
          </a:xfrm>
        </p:grpSpPr>
        <p:cxnSp>
          <p:nvCxnSpPr>
            <p:cNvPr id="198" name="Straight Connector 197"/>
            <p:cNvCxnSpPr>
              <a:stCxn id="197" idx="1"/>
              <a:endCxn id="586" idx="2"/>
            </p:cNvCxnSpPr>
            <p:nvPr/>
          </p:nvCxnSpPr>
          <p:spPr>
            <a:xfrm flipH="1" flipV="1">
              <a:off x="6460454" y="4640379"/>
              <a:ext cx="2273522" cy="1039728"/>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97" idx="0"/>
              <a:endCxn id="586" idx="3"/>
            </p:cNvCxnSpPr>
            <p:nvPr/>
          </p:nvCxnSpPr>
          <p:spPr>
            <a:xfrm flipH="1" flipV="1">
              <a:off x="6576731" y="4528330"/>
              <a:ext cx="2489360" cy="831737"/>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97" name="Picture 196"/>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artisticPlasticWrap/>
                      </a14:imgEffect>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33976" y="5360067"/>
              <a:ext cx="664230" cy="640080"/>
            </a:xfrm>
            <a:prstGeom prst="rect">
              <a:avLst/>
            </a:prstGeom>
            <a:ln>
              <a:solidFill>
                <a:schemeClr val="tx1"/>
              </a:solidFill>
              <a:prstDash val="dashDot"/>
            </a:ln>
            <a:effectLst>
              <a:outerShdw blurRad="190500" algn="tl" rotWithShape="0">
                <a:srgbClr val="000000">
                  <a:alpha val="70000"/>
                </a:srgbClr>
              </a:outerShdw>
            </a:effectLst>
          </p:spPr>
        </p:pic>
      </p:grpSp>
      <p:cxnSp>
        <p:nvCxnSpPr>
          <p:cNvPr id="600" name="Straight Arrow Connector 599"/>
          <p:cNvCxnSpPr>
            <a:endCxn id="179" idx="2"/>
          </p:cNvCxnSpPr>
          <p:nvPr/>
        </p:nvCxnSpPr>
        <p:spPr>
          <a:xfrm flipV="1">
            <a:off x="5417137" y="5785902"/>
            <a:ext cx="835405" cy="8119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21" name="Rectangle 620"/>
          <p:cNvSpPr/>
          <p:nvPr/>
        </p:nvSpPr>
        <p:spPr>
          <a:xfrm>
            <a:off x="5696571" y="6213344"/>
            <a:ext cx="3281233" cy="630942"/>
          </a:xfrm>
          <a:prstGeom prst="rect">
            <a:avLst/>
          </a:prstGeom>
          <a:noFill/>
        </p:spPr>
        <p:txBody>
          <a:bodyPr wrap="square" lIns="91440" tIns="45720" rIns="91440" bIns="45720">
            <a:spAutoFit/>
          </a:bodyPr>
          <a:lstStyle/>
          <a:p>
            <a:pPr algn="ctr"/>
            <a:r>
              <a:rPr lang="en-US" sz="1400" b="1" u="sng" cap="none" spc="0"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ESD foot/shoe straps</a:t>
            </a:r>
          </a:p>
          <a:p>
            <a:pPr algn="ctr"/>
            <a:r>
              <a:rPr lang="en-US" sz="1050" b="1" dirty="0" smtClean="0">
                <a:ln w="6350">
                  <a:solidFill>
                    <a:schemeClr val="accent3">
                      <a:lumMod val="50000"/>
                    </a:schemeClr>
                  </a:solidFill>
                  <a:prstDash val="solid"/>
                </a:ln>
                <a:solidFill>
                  <a:schemeClr val="accent3"/>
                </a:solidFill>
                <a:effectLst>
                  <a:innerShdw blurRad="177800">
                    <a:schemeClr val="accent3">
                      <a:lumMod val="50000"/>
                    </a:schemeClr>
                  </a:innerShdw>
                </a:effectLst>
              </a:rPr>
              <a:t>All relevant operators wear their foot protection correctly according to the component handled/assembled.</a:t>
            </a:r>
            <a:endParaRPr lang="en-US" sz="1050" b="1" dirty="0">
              <a:ln w="6350">
                <a:solidFill>
                  <a:schemeClr val="accent3">
                    <a:lumMod val="50000"/>
                  </a:schemeClr>
                </a:solidFill>
                <a:prstDash val="solid"/>
              </a:ln>
              <a:solidFill>
                <a:schemeClr val="accent3"/>
              </a:solidFill>
              <a:effectLst>
                <a:innerShdw blurRad="177800">
                  <a:schemeClr val="accent3">
                    <a:lumMod val="50000"/>
                  </a:schemeClr>
                </a:innerShdw>
              </a:effectLst>
            </a:endParaRPr>
          </a:p>
        </p:txBody>
      </p:sp>
      <p:grpSp>
        <p:nvGrpSpPr>
          <p:cNvPr id="636" name="Group 635"/>
          <p:cNvGrpSpPr/>
          <p:nvPr/>
        </p:nvGrpSpPr>
        <p:grpSpPr>
          <a:xfrm>
            <a:off x="5882397" y="1336359"/>
            <a:ext cx="3125770" cy="1952148"/>
            <a:chOff x="5882397" y="1336359"/>
            <a:chExt cx="3125770" cy="1952148"/>
          </a:xfrm>
        </p:grpSpPr>
        <p:pic>
          <p:nvPicPr>
            <p:cNvPr id="7176" name="Picture 7175"/>
            <p:cNvPicPr>
              <a:picLocks noChangeAspect="1"/>
            </p:cNvPicPr>
            <p:nvPr/>
          </p:nvPicPr>
          <p:blipFill>
            <a:blip r:embed="rId18"/>
            <a:stretch>
              <a:fillRect/>
            </a:stretch>
          </p:blipFill>
          <p:spPr>
            <a:xfrm>
              <a:off x="7090945" y="1336359"/>
              <a:ext cx="1917222" cy="941307"/>
            </a:xfrm>
            <a:prstGeom prst="rect">
              <a:avLst/>
            </a:prstGeom>
            <a:ln>
              <a:solidFill>
                <a:schemeClr val="tx1"/>
              </a:solidFill>
              <a:prstDash val="dashDot"/>
            </a:ln>
          </p:spPr>
        </p:pic>
        <p:cxnSp>
          <p:nvCxnSpPr>
            <p:cNvPr id="622" name="Straight Connector 621"/>
            <p:cNvCxnSpPr>
              <a:stCxn id="7176" idx="2"/>
            </p:cNvCxnSpPr>
            <p:nvPr/>
          </p:nvCxnSpPr>
          <p:spPr>
            <a:xfrm flipH="1">
              <a:off x="6742235" y="2277666"/>
              <a:ext cx="1307321" cy="491968"/>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625" name="Straight Connector 624"/>
            <p:cNvCxnSpPr>
              <a:stCxn id="7176" idx="1"/>
              <a:endCxn id="562" idx="2"/>
            </p:cNvCxnSpPr>
            <p:nvPr/>
          </p:nvCxnSpPr>
          <p:spPr>
            <a:xfrm flipH="1">
              <a:off x="5882397" y="1807013"/>
              <a:ext cx="1208548" cy="148149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pic>
        <p:nvPicPr>
          <p:cNvPr id="629" name="Picture 2" descr="Check Mark Well Icon - Free image on Pixab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2480" y="6223716"/>
            <a:ext cx="274320" cy="274320"/>
          </a:xfrm>
          <a:prstGeom prst="rect">
            <a:avLst/>
          </a:prstGeom>
          <a:noFill/>
          <a:extLst>
            <a:ext uri="{909E8E84-426E-40DD-AFC4-6F175D3DCCD1}">
              <a14:hiddenFill xmlns:a14="http://schemas.microsoft.com/office/drawing/2010/main">
                <a:solidFill>
                  <a:srgbClr val="FFFFFF"/>
                </a:solidFill>
              </a14:hiddenFill>
            </a:ext>
          </a:extLst>
        </p:spPr>
      </p:pic>
      <p:grpSp>
        <p:nvGrpSpPr>
          <p:cNvPr id="164" name="Group 163"/>
          <p:cNvGrpSpPr/>
          <p:nvPr/>
        </p:nvGrpSpPr>
        <p:grpSpPr>
          <a:xfrm>
            <a:off x="4550027" y="1278644"/>
            <a:ext cx="2146143" cy="1006343"/>
            <a:chOff x="8529095" y="1274328"/>
            <a:chExt cx="2146143" cy="1006343"/>
          </a:xfrm>
        </p:grpSpPr>
        <p:cxnSp>
          <p:nvCxnSpPr>
            <p:cNvPr id="171" name="Straight Connector 170"/>
            <p:cNvCxnSpPr>
              <a:stCxn id="478" idx="2"/>
              <a:endCxn id="172" idx="0"/>
            </p:cNvCxnSpPr>
            <p:nvPr/>
          </p:nvCxnSpPr>
          <p:spPr>
            <a:xfrm flipH="1" flipV="1">
              <a:off x="9033151" y="1274328"/>
              <a:ext cx="1642087" cy="691108"/>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72" idx="2"/>
              <a:endCxn id="478" idx="1"/>
            </p:cNvCxnSpPr>
            <p:nvPr/>
          </p:nvCxnSpPr>
          <p:spPr>
            <a:xfrm flipV="1">
              <a:off x="9033151" y="2144019"/>
              <a:ext cx="1617709" cy="13665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72" name="Picture 171"/>
            <p:cNvPicPr>
              <a:picLocks noChangeAspect="1"/>
            </p:cNvPicPr>
            <p:nvPr/>
          </p:nvPicPr>
          <p:blipFill rotWithShape="1">
            <a:blip r:embed="rId19"/>
            <a:srcRect l="15555" t="1643" r="9392" b="8206"/>
            <a:stretch/>
          </p:blipFill>
          <p:spPr>
            <a:xfrm>
              <a:off x="8529095" y="1274328"/>
              <a:ext cx="1008112" cy="1006343"/>
            </a:xfrm>
            <a:prstGeom prst="rect">
              <a:avLst/>
            </a:prstGeom>
            <a:ln>
              <a:solidFill>
                <a:schemeClr val="tx1"/>
              </a:solidFill>
              <a:prstDash val="dashDot"/>
            </a:ln>
          </p:spPr>
        </p:pic>
      </p:grpSp>
      <p:sp>
        <p:nvSpPr>
          <p:cNvPr id="643" name="Rectangle 642"/>
          <p:cNvSpPr/>
          <p:nvPr/>
        </p:nvSpPr>
        <p:spPr>
          <a:xfrm>
            <a:off x="9042840" y="1396432"/>
            <a:ext cx="2380958" cy="954107"/>
          </a:xfrm>
          <a:prstGeom prst="rect">
            <a:avLst/>
          </a:prstGeom>
          <a:noFill/>
        </p:spPr>
        <p:txBody>
          <a:bodyPr wrap="square" lIns="91440" tIns="45720" rIns="91440" bIns="45720">
            <a:spAutoFit/>
          </a:bodyPr>
          <a:lstStyle/>
          <a:p>
            <a:pPr algn="ctr"/>
            <a:r>
              <a:rPr lang="en-US" sz="1400" b="1" u="sng" cap="none" spc="0"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Ionizers</a:t>
            </a:r>
          </a:p>
          <a:p>
            <a:pPr algn="ctr"/>
            <a:r>
              <a:rPr lang="en-US" sz="1050" b="1" dirty="0" smtClean="0">
                <a:ln w="6350">
                  <a:solidFill>
                    <a:schemeClr val="accent3">
                      <a:lumMod val="50000"/>
                    </a:schemeClr>
                  </a:solidFill>
                  <a:prstDash val="solid"/>
                </a:ln>
                <a:solidFill>
                  <a:schemeClr val="accent3"/>
                </a:solidFill>
                <a:effectLst>
                  <a:innerShdw blurRad="177800">
                    <a:schemeClr val="accent3">
                      <a:lumMod val="50000"/>
                    </a:schemeClr>
                  </a:innerShdw>
                </a:effectLst>
              </a:rPr>
              <a:t>There’s at least one type of ionizer active and pointing to every jig/station/process   that handles or involves electronic and/or sensitive components</a:t>
            </a:r>
            <a:endParaRPr lang="en-US" sz="1050" b="1" dirty="0">
              <a:ln w="6350">
                <a:solidFill>
                  <a:schemeClr val="accent3">
                    <a:lumMod val="50000"/>
                  </a:schemeClr>
                </a:solidFill>
                <a:prstDash val="solid"/>
              </a:ln>
              <a:solidFill>
                <a:schemeClr val="accent3"/>
              </a:solidFill>
              <a:effectLst>
                <a:innerShdw blurRad="177800">
                  <a:schemeClr val="accent3">
                    <a:lumMod val="50000"/>
                  </a:schemeClr>
                </a:innerShdw>
              </a:effectLst>
            </a:endParaRPr>
          </a:p>
        </p:txBody>
      </p:sp>
      <p:pic>
        <p:nvPicPr>
          <p:cNvPr id="644" name="Picture 2" descr="Check Mark Well Icon - Free image on Pixab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936" y="1396432"/>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652" name="Rectangle 651"/>
          <p:cNvSpPr/>
          <p:nvPr/>
        </p:nvSpPr>
        <p:spPr>
          <a:xfrm>
            <a:off x="9457264" y="2424061"/>
            <a:ext cx="2011680" cy="640080"/>
          </a:xfrm>
          <a:prstGeom prst="rect">
            <a:avLst/>
          </a:prstGeom>
          <a:noFill/>
        </p:spPr>
        <p:txBody>
          <a:bodyPr wrap="square" lIns="91440" tIns="45720" rIns="91440" bIns="45720">
            <a:spAutoFit/>
          </a:bodyPr>
          <a:lstStyle/>
          <a:p>
            <a:pPr algn="ctr"/>
            <a:r>
              <a:rPr lang="en-US" sz="1400" b="1" u="sng" cap="none" spc="0"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Signalization</a:t>
            </a:r>
          </a:p>
          <a:p>
            <a:pPr algn="ctr"/>
            <a:r>
              <a:rPr lang="en-US" sz="1050" b="1" dirty="0">
                <a:ln w="6350">
                  <a:solidFill>
                    <a:schemeClr val="accent3">
                      <a:lumMod val="50000"/>
                    </a:schemeClr>
                  </a:solidFill>
                  <a:prstDash val="solid"/>
                </a:ln>
                <a:solidFill>
                  <a:schemeClr val="accent3"/>
                </a:solidFill>
                <a:effectLst>
                  <a:innerShdw blurRad="177800">
                    <a:schemeClr val="accent3">
                      <a:lumMod val="50000"/>
                    </a:schemeClr>
                  </a:innerShdw>
                </a:effectLst>
              </a:rPr>
              <a:t>The station has the corresponding signage in a visible place.</a:t>
            </a:r>
          </a:p>
        </p:txBody>
      </p:sp>
      <p:pic>
        <p:nvPicPr>
          <p:cNvPr id="653" name="Picture 2" descr="Check Mark Well Icon - Free image on Pixab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8643" y="2437653"/>
            <a:ext cx="274320" cy="274320"/>
          </a:xfrm>
          <a:prstGeom prst="rect">
            <a:avLst/>
          </a:prstGeom>
          <a:noFill/>
          <a:extLst>
            <a:ext uri="{909E8E84-426E-40DD-AFC4-6F175D3DCCD1}">
              <a14:hiddenFill xmlns:a14="http://schemas.microsoft.com/office/drawing/2010/main">
                <a:solidFill>
                  <a:srgbClr val="FFFFFF"/>
                </a:solidFill>
              </a14:hiddenFill>
            </a:ext>
          </a:extLst>
        </p:spPr>
      </p:pic>
      <p:cxnSp>
        <p:nvCxnSpPr>
          <p:cNvPr id="654" name="Straight Arrow Connector 653"/>
          <p:cNvCxnSpPr>
            <a:stCxn id="644" idx="1"/>
          </p:cNvCxnSpPr>
          <p:nvPr/>
        </p:nvCxnSpPr>
        <p:spPr>
          <a:xfrm flipH="1">
            <a:off x="9008167" y="1533592"/>
            <a:ext cx="577769"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59" name="Straight Arrow Connector 658"/>
          <p:cNvCxnSpPr>
            <a:stCxn id="653" idx="1"/>
            <a:endCxn id="645" idx="3"/>
          </p:cNvCxnSpPr>
          <p:nvPr/>
        </p:nvCxnSpPr>
        <p:spPr>
          <a:xfrm flipH="1">
            <a:off x="9155179" y="2574813"/>
            <a:ext cx="513464" cy="16128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grpSp>
        <p:nvGrpSpPr>
          <p:cNvPr id="635" name="Group 634"/>
          <p:cNvGrpSpPr/>
          <p:nvPr/>
        </p:nvGrpSpPr>
        <p:grpSpPr>
          <a:xfrm>
            <a:off x="6985876" y="2358127"/>
            <a:ext cx="2169303" cy="755938"/>
            <a:chOff x="6985876" y="2358127"/>
            <a:chExt cx="2169303" cy="755938"/>
          </a:xfrm>
        </p:grpSpPr>
        <p:cxnSp>
          <p:nvCxnSpPr>
            <p:cNvPr id="646" name="Straight Connector 645"/>
            <p:cNvCxnSpPr>
              <a:stCxn id="645" idx="2"/>
              <a:endCxn id="552" idx="2"/>
            </p:cNvCxnSpPr>
            <p:nvPr/>
          </p:nvCxnSpPr>
          <p:spPr>
            <a:xfrm flipH="1" flipV="1">
              <a:off x="6985876" y="2744112"/>
              <a:ext cx="1633360" cy="369953"/>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a:stCxn id="645" idx="0"/>
              <a:endCxn id="552" idx="3"/>
            </p:cNvCxnSpPr>
            <p:nvPr/>
          </p:nvCxnSpPr>
          <p:spPr>
            <a:xfrm flipH="1">
              <a:off x="7127759" y="2358127"/>
              <a:ext cx="1491477" cy="28592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645" name="Picture 6" descr="ESD Protected Area Caution Signs | SignsToYou.com"/>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83292" y="2358127"/>
              <a:ext cx="1071887" cy="755938"/>
            </a:xfrm>
            <a:prstGeom prst="rect">
              <a:avLst/>
            </a:prstGeom>
            <a:noFill/>
            <a:ln>
              <a:solidFill>
                <a:schemeClr val="tx1"/>
              </a:solidFill>
              <a:prstDash val="dashDot"/>
            </a:ln>
            <a:extLst>
              <a:ext uri="{909E8E84-426E-40DD-AFC4-6F175D3DCCD1}">
                <a14:hiddenFill xmlns:a14="http://schemas.microsoft.com/office/drawing/2010/main">
                  <a:solidFill>
                    <a:srgbClr val="FFFFFF"/>
                  </a:solidFill>
                </a14:hiddenFill>
              </a:ext>
            </a:extLst>
          </p:spPr>
        </p:pic>
      </p:grpSp>
      <p:cxnSp>
        <p:nvCxnSpPr>
          <p:cNvPr id="667" name="Straight Arrow Connector 666"/>
          <p:cNvCxnSpPr>
            <a:stCxn id="629" idx="3"/>
            <a:endCxn id="176" idx="1"/>
          </p:cNvCxnSpPr>
          <p:nvPr/>
        </p:nvCxnSpPr>
        <p:spPr>
          <a:xfrm flipV="1">
            <a:off x="6526800" y="5897775"/>
            <a:ext cx="335234" cy="4631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71" name="Straight Arrow Connector 670"/>
          <p:cNvCxnSpPr>
            <a:endCxn id="173" idx="2"/>
          </p:cNvCxnSpPr>
          <p:nvPr/>
        </p:nvCxnSpPr>
        <p:spPr>
          <a:xfrm flipV="1">
            <a:off x="7982453" y="5784674"/>
            <a:ext cx="209540" cy="46538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83" name="Rectangle 682"/>
          <p:cNvSpPr/>
          <p:nvPr/>
        </p:nvSpPr>
        <p:spPr>
          <a:xfrm>
            <a:off x="9550057" y="3376416"/>
            <a:ext cx="1732003" cy="307777"/>
          </a:xfrm>
          <a:prstGeom prst="rect">
            <a:avLst/>
          </a:prstGeom>
          <a:noFill/>
        </p:spPr>
        <p:txBody>
          <a:bodyPr wrap="square" lIns="91440" tIns="45720" rIns="91440" bIns="45720">
            <a:spAutoFit/>
          </a:bodyPr>
          <a:lstStyle/>
          <a:p>
            <a:pPr algn="ctr"/>
            <a:r>
              <a:rPr lang="en-US" sz="1400" b="1" u="sng"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Floor mat is present</a:t>
            </a:r>
            <a:endParaRPr lang="en-US" sz="1400" b="1" u="sng" cap="none" spc="0"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cxnSp>
        <p:nvCxnSpPr>
          <p:cNvPr id="611" name="Straight Arrow Connector 610"/>
          <p:cNvCxnSpPr>
            <a:stCxn id="683" idx="2"/>
          </p:cNvCxnSpPr>
          <p:nvPr/>
        </p:nvCxnSpPr>
        <p:spPr>
          <a:xfrm flipH="1">
            <a:off x="8024189" y="3613547"/>
            <a:ext cx="2391870" cy="86568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687" name="Picture 2" descr="Check Mark Well Icon - Free image on Pixab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7844" y="3402229"/>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706" name="Picture 2" descr="SL-America"/>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48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wipe(down)">
                                      <p:cBhvr>
                                        <p:cTn id="14" dur="500"/>
                                        <p:tgtEl>
                                          <p:spTgt spid="158"/>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164"/>
                                        </p:tgtEl>
                                        <p:attrNameLst>
                                          <p:attrName>style.visibility</p:attrName>
                                        </p:attrNameLst>
                                      </p:cBhvr>
                                      <p:to>
                                        <p:strVal val="visible"/>
                                      </p:to>
                                    </p:set>
                                    <p:animEffect transition="in" filter="wipe(down)">
                                      <p:cBhvr>
                                        <p:cTn id="18" dur="500"/>
                                        <p:tgtEl>
                                          <p:spTgt spid="164"/>
                                        </p:tgtEl>
                                      </p:cBhvr>
                                    </p:animEffect>
                                  </p:childTnLst>
                                </p:cTn>
                              </p:par>
                            </p:childTnLst>
                          </p:cTn>
                        </p:par>
                        <p:par>
                          <p:cTn id="19" fill="hold">
                            <p:stCondLst>
                              <p:cond delay="2000"/>
                            </p:stCondLst>
                            <p:childTnLst>
                              <p:par>
                                <p:cTn id="20" presetID="22" presetClass="entr" presetSubtype="4" fill="hold" nodeType="after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wipe(down)">
                                      <p:cBhvr>
                                        <p:cTn id="22" dur="500"/>
                                        <p:tgtEl>
                                          <p:spTgt spid="159"/>
                                        </p:tgtEl>
                                      </p:cBhvr>
                                    </p:animEffect>
                                  </p:childTnLst>
                                </p:cTn>
                              </p:par>
                            </p:childTnLst>
                          </p:cTn>
                        </p:par>
                        <p:par>
                          <p:cTn id="23" fill="hold">
                            <p:stCondLst>
                              <p:cond delay="2500"/>
                            </p:stCondLst>
                            <p:childTnLst>
                              <p:par>
                                <p:cTn id="24" presetID="22" presetClass="entr" presetSubtype="4"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down)">
                                      <p:cBhvr>
                                        <p:cTn id="26" dur="500"/>
                                        <p:tgtEl>
                                          <p:spTgt spid="165"/>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160"/>
                                        </p:tgtEl>
                                        <p:attrNameLst>
                                          <p:attrName>style.visibility</p:attrName>
                                        </p:attrNameLst>
                                      </p:cBhvr>
                                      <p:to>
                                        <p:strVal val="visible"/>
                                      </p:to>
                                    </p:set>
                                    <p:animEffect transition="in" filter="wipe(down)">
                                      <p:cBhvr>
                                        <p:cTn id="30" dur="500"/>
                                        <p:tgtEl>
                                          <p:spTgt spid="160"/>
                                        </p:tgtEl>
                                      </p:cBhvr>
                                    </p:animEffect>
                                  </p:childTnLst>
                                </p:cTn>
                              </p:par>
                            </p:childTnLst>
                          </p:cTn>
                        </p:par>
                        <p:par>
                          <p:cTn id="31" fill="hold">
                            <p:stCondLst>
                              <p:cond delay="3500"/>
                            </p:stCondLst>
                            <p:childTnLst>
                              <p:par>
                                <p:cTn id="32" presetID="22" presetClass="entr" presetSubtype="4" fill="hold" nodeType="afterEffect">
                                  <p:stCondLst>
                                    <p:cond delay="0"/>
                                  </p:stCondLst>
                                  <p:childTnLst>
                                    <p:set>
                                      <p:cBhvr>
                                        <p:cTn id="33" dur="1" fill="hold">
                                          <p:stCondLst>
                                            <p:cond delay="0"/>
                                          </p:stCondLst>
                                        </p:cTn>
                                        <p:tgtEl>
                                          <p:spTgt spid="161"/>
                                        </p:tgtEl>
                                        <p:attrNameLst>
                                          <p:attrName>style.visibility</p:attrName>
                                        </p:attrNameLst>
                                      </p:cBhvr>
                                      <p:to>
                                        <p:strVal val="visible"/>
                                      </p:to>
                                    </p:set>
                                    <p:animEffect transition="in" filter="wipe(down)">
                                      <p:cBhvr>
                                        <p:cTn id="34" dur="500"/>
                                        <p:tgtEl>
                                          <p:spTgt spid="161"/>
                                        </p:tgtEl>
                                      </p:cBhvr>
                                    </p:animEffect>
                                  </p:childTnLst>
                                </p:cTn>
                              </p:par>
                            </p:childTnLst>
                          </p:cTn>
                        </p:par>
                        <p:par>
                          <p:cTn id="35" fill="hold">
                            <p:stCondLst>
                              <p:cond delay="4000"/>
                            </p:stCondLst>
                            <p:childTnLst>
                              <p:par>
                                <p:cTn id="36" presetID="22" presetClass="entr" presetSubtype="4" fill="hold" nodeType="after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wipe(down)">
                                      <p:cBhvr>
                                        <p:cTn id="38" dur="500"/>
                                        <p:tgtEl>
                                          <p:spTgt spid="162"/>
                                        </p:tgtEl>
                                      </p:cBhvr>
                                    </p:animEffect>
                                  </p:childTnLst>
                                </p:cTn>
                              </p:par>
                            </p:childTnLst>
                          </p:cTn>
                        </p:par>
                        <p:par>
                          <p:cTn id="39" fill="hold">
                            <p:stCondLst>
                              <p:cond delay="4500"/>
                            </p:stCondLst>
                            <p:childTnLst>
                              <p:par>
                                <p:cTn id="40" presetID="22" presetClass="entr" presetSubtype="4" fill="hold" nodeType="afterEffect">
                                  <p:stCondLst>
                                    <p:cond delay="0"/>
                                  </p:stCondLst>
                                  <p:childTnLst>
                                    <p:set>
                                      <p:cBhvr>
                                        <p:cTn id="41" dur="1" fill="hold">
                                          <p:stCondLst>
                                            <p:cond delay="0"/>
                                          </p:stCondLst>
                                        </p:cTn>
                                        <p:tgtEl>
                                          <p:spTgt spid="163"/>
                                        </p:tgtEl>
                                        <p:attrNameLst>
                                          <p:attrName>style.visibility</p:attrName>
                                        </p:attrNameLst>
                                      </p:cBhvr>
                                      <p:to>
                                        <p:strVal val="visible"/>
                                      </p:to>
                                    </p:set>
                                    <p:animEffect transition="in" filter="wipe(down)">
                                      <p:cBhvr>
                                        <p:cTn id="42" dur="500"/>
                                        <p:tgtEl>
                                          <p:spTgt spid="163"/>
                                        </p:tgtEl>
                                      </p:cBhvr>
                                    </p:animEffect>
                                  </p:childTnLst>
                                </p:cTn>
                              </p:par>
                            </p:childTnLst>
                          </p:cTn>
                        </p:par>
                        <p:par>
                          <p:cTn id="43" fill="hold">
                            <p:stCondLst>
                              <p:cond delay="5000"/>
                            </p:stCondLst>
                            <p:childTnLst>
                              <p:par>
                                <p:cTn id="44" presetID="22" presetClass="entr" presetSubtype="4" fill="hold" nodeType="afterEffect">
                                  <p:stCondLst>
                                    <p:cond delay="0"/>
                                  </p:stCondLst>
                                  <p:childTnLst>
                                    <p:set>
                                      <p:cBhvr>
                                        <p:cTn id="45" dur="1" fill="hold">
                                          <p:stCondLst>
                                            <p:cond delay="0"/>
                                          </p:stCondLst>
                                        </p:cTn>
                                        <p:tgtEl>
                                          <p:spTgt spid="222"/>
                                        </p:tgtEl>
                                        <p:attrNameLst>
                                          <p:attrName>style.visibility</p:attrName>
                                        </p:attrNameLst>
                                      </p:cBhvr>
                                      <p:to>
                                        <p:strVal val="visible"/>
                                      </p:to>
                                    </p:set>
                                    <p:animEffect transition="in" filter="wipe(down)">
                                      <p:cBhvr>
                                        <p:cTn id="46" dur="500"/>
                                        <p:tgtEl>
                                          <p:spTgt spid="222"/>
                                        </p:tgtEl>
                                      </p:cBhvr>
                                    </p:animEffect>
                                  </p:childTnLst>
                                </p:cTn>
                              </p:par>
                            </p:childTnLst>
                          </p:cTn>
                        </p:par>
                        <p:par>
                          <p:cTn id="47" fill="hold">
                            <p:stCondLst>
                              <p:cond delay="5500"/>
                            </p:stCondLst>
                            <p:childTnLst>
                              <p:par>
                                <p:cTn id="48" presetID="22" presetClass="entr" presetSubtype="4" fill="hold" nodeType="afterEffect">
                                  <p:stCondLst>
                                    <p:cond delay="0"/>
                                  </p:stCondLst>
                                  <p:childTnLst>
                                    <p:set>
                                      <p:cBhvr>
                                        <p:cTn id="49" dur="1" fill="hold">
                                          <p:stCondLst>
                                            <p:cond delay="0"/>
                                          </p:stCondLst>
                                        </p:cTn>
                                        <p:tgtEl>
                                          <p:spTgt spid="221"/>
                                        </p:tgtEl>
                                        <p:attrNameLst>
                                          <p:attrName>style.visibility</p:attrName>
                                        </p:attrNameLst>
                                      </p:cBhvr>
                                      <p:to>
                                        <p:strVal val="visible"/>
                                      </p:to>
                                    </p:set>
                                    <p:animEffect transition="in" filter="wipe(down)">
                                      <p:cBhvr>
                                        <p:cTn id="50" dur="500"/>
                                        <p:tgtEl>
                                          <p:spTgt spid="221"/>
                                        </p:tgtEl>
                                      </p:cBhvr>
                                    </p:animEffect>
                                  </p:childTnLst>
                                </p:cTn>
                              </p:par>
                            </p:childTnLst>
                          </p:cTn>
                        </p:par>
                        <p:par>
                          <p:cTn id="51" fill="hold">
                            <p:stCondLst>
                              <p:cond delay="6000"/>
                            </p:stCondLst>
                            <p:childTnLst>
                              <p:par>
                                <p:cTn id="52" presetID="22" presetClass="entr" presetSubtype="4" fill="hold" nodeType="afterEffect">
                                  <p:stCondLst>
                                    <p:cond delay="0"/>
                                  </p:stCondLst>
                                  <p:childTnLst>
                                    <p:set>
                                      <p:cBhvr>
                                        <p:cTn id="53" dur="1" fill="hold">
                                          <p:stCondLst>
                                            <p:cond delay="0"/>
                                          </p:stCondLst>
                                        </p:cTn>
                                        <p:tgtEl>
                                          <p:spTgt spid="635"/>
                                        </p:tgtEl>
                                        <p:attrNameLst>
                                          <p:attrName>style.visibility</p:attrName>
                                        </p:attrNameLst>
                                      </p:cBhvr>
                                      <p:to>
                                        <p:strVal val="visible"/>
                                      </p:to>
                                    </p:set>
                                    <p:animEffect transition="in" filter="wipe(down)">
                                      <p:cBhvr>
                                        <p:cTn id="54" dur="500"/>
                                        <p:tgtEl>
                                          <p:spTgt spid="635"/>
                                        </p:tgtEl>
                                      </p:cBhvr>
                                    </p:animEffect>
                                  </p:childTnLst>
                                </p:cTn>
                              </p:par>
                            </p:childTnLst>
                          </p:cTn>
                        </p:par>
                        <p:par>
                          <p:cTn id="55" fill="hold">
                            <p:stCondLst>
                              <p:cond delay="6500"/>
                            </p:stCondLst>
                            <p:childTnLst>
                              <p:par>
                                <p:cTn id="56" presetID="22" presetClass="entr" presetSubtype="4" fill="hold" nodeType="afterEffect">
                                  <p:stCondLst>
                                    <p:cond delay="0"/>
                                  </p:stCondLst>
                                  <p:childTnLst>
                                    <p:set>
                                      <p:cBhvr>
                                        <p:cTn id="57" dur="1" fill="hold">
                                          <p:stCondLst>
                                            <p:cond delay="0"/>
                                          </p:stCondLst>
                                        </p:cTn>
                                        <p:tgtEl>
                                          <p:spTgt spid="636"/>
                                        </p:tgtEl>
                                        <p:attrNameLst>
                                          <p:attrName>style.visibility</p:attrName>
                                        </p:attrNameLst>
                                      </p:cBhvr>
                                      <p:to>
                                        <p:strVal val="visible"/>
                                      </p:to>
                                    </p:set>
                                    <p:animEffect transition="in" filter="wipe(down)">
                                      <p:cBhvr>
                                        <p:cTn id="58" dur="500"/>
                                        <p:tgtEl>
                                          <p:spTgt spid="636"/>
                                        </p:tgtEl>
                                      </p:cBhvr>
                                    </p:animEffect>
                                  </p:childTnLst>
                                </p:cTn>
                              </p:par>
                            </p:childTnLst>
                          </p:cTn>
                        </p:par>
                        <p:par>
                          <p:cTn id="59" fill="hold">
                            <p:stCondLst>
                              <p:cond delay="7000"/>
                            </p:stCondLst>
                            <p:childTnLst>
                              <p:par>
                                <p:cTn id="60" presetID="21" presetClass="entr" presetSubtype="1" fill="hold" nodeType="afterEffect">
                                  <p:stCondLst>
                                    <p:cond delay="0"/>
                                  </p:stCondLst>
                                  <p:childTnLst>
                                    <p:set>
                                      <p:cBhvr>
                                        <p:cTn id="61" dur="1" fill="hold">
                                          <p:stCondLst>
                                            <p:cond delay="0"/>
                                          </p:stCondLst>
                                        </p:cTn>
                                        <p:tgtEl>
                                          <p:spTgt spid="195"/>
                                        </p:tgtEl>
                                        <p:attrNameLst>
                                          <p:attrName>style.visibility</p:attrName>
                                        </p:attrNameLst>
                                      </p:cBhvr>
                                      <p:to>
                                        <p:strVal val="visible"/>
                                      </p:to>
                                    </p:set>
                                    <p:animEffect transition="in" filter="wheel(1)">
                                      <p:cBhvr>
                                        <p:cTn id="62" dur="4000"/>
                                        <p:tgtEl>
                                          <p:spTgt spid="195"/>
                                        </p:tgtEl>
                                      </p:cBhvr>
                                    </p:animEffect>
                                  </p:childTnLst>
                                </p:cTn>
                              </p:par>
                              <p:par>
                                <p:cTn id="63" presetID="21" presetClass="entr" presetSubtype="1" fill="hold" nodeType="withEffect">
                                  <p:stCondLst>
                                    <p:cond delay="0"/>
                                  </p:stCondLst>
                                  <p:childTnLst>
                                    <p:set>
                                      <p:cBhvr>
                                        <p:cTn id="64" dur="1" fill="hold">
                                          <p:stCondLst>
                                            <p:cond delay="0"/>
                                          </p:stCondLst>
                                        </p:cTn>
                                        <p:tgtEl>
                                          <p:spTgt spid="253"/>
                                        </p:tgtEl>
                                        <p:attrNameLst>
                                          <p:attrName>style.visibility</p:attrName>
                                        </p:attrNameLst>
                                      </p:cBhvr>
                                      <p:to>
                                        <p:strVal val="visible"/>
                                      </p:to>
                                    </p:set>
                                    <p:animEffect transition="in" filter="wheel(1)">
                                      <p:cBhvr>
                                        <p:cTn id="65" dur="2000"/>
                                        <p:tgtEl>
                                          <p:spTgt spid="253"/>
                                        </p:tgtEl>
                                      </p:cBhvr>
                                    </p:animEffect>
                                  </p:childTnLst>
                                </p:cTn>
                              </p:par>
                              <p:par>
                                <p:cTn id="66" presetID="21" presetClass="entr" presetSubtype="1" fill="hold" nodeType="withEffect">
                                  <p:stCondLst>
                                    <p:cond delay="0"/>
                                  </p:stCondLst>
                                  <p:childTnLst>
                                    <p:set>
                                      <p:cBhvr>
                                        <p:cTn id="67" dur="1" fill="hold">
                                          <p:stCondLst>
                                            <p:cond delay="0"/>
                                          </p:stCondLst>
                                        </p:cTn>
                                        <p:tgtEl>
                                          <p:spTgt spid="233"/>
                                        </p:tgtEl>
                                        <p:attrNameLst>
                                          <p:attrName>style.visibility</p:attrName>
                                        </p:attrNameLst>
                                      </p:cBhvr>
                                      <p:to>
                                        <p:strVal val="visible"/>
                                      </p:to>
                                    </p:set>
                                    <p:animEffect transition="in" filter="wheel(1)">
                                      <p:cBhvr>
                                        <p:cTn id="68" dur="2000"/>
                                        <p:tgtEl>
                                          <p:spTgt spid="233"/>
                                        </p:tgtEl>
                                      </p:cBhvr>
                                    </p:animEffect>
                                  </p:childTnLst>
                                </p:cTn>
                              </p:par>
                              <p:par>
                                <p:cTn id="69" presetID="21" presetClass="entr" presetSubtype="1" fill="hold" nodeType="withEffect">
                                  <p:stCondLst>
                                    <p:cond delay="0"/>
                                  </p:stCondLst>
                                  <p:childTnLst>
                                    <p:set>
                                      <p:cBhvr>
                                        <p:cTn id="70" dur="1" fill="hold">
                                          <p:stCondLst>
                                            <p:cond delay="0"/>
                                          </p:stCondLst>
                                        </p:cTn>
                                        <p:tgtEl>
                                          <p:spTgt spid="252"/>
                                        </p:tgtEl>
                                        <p:attrNameLst>
                                          <p:attrName>style.visibility</p:attrName>
                                        </p:attrNameLst>
                                      </p:cBhvr>
                                      <p:to>
                                        <p:strVal val="visible"/>
                                      </p:to>
                                    </p:set>
                                    <p:animEffect transition="in" filter="wheel(1)">
                                      <p:cBhvr>
                                        <p:cTn id="71" dur="2000"/>
                                        <p:tgtEl>
                                          <p:spTgt spid="252"/>
                                        </p:tgtEl>
                                      </p:cBhvr>
                                    </p:animEffect>
                                  </p:childTnLst>
                                </p:cTn>
                              </p:par>
                              <p:par>
                                <p:cTn id="72" presetID="21" presetClass="entr" presetSubtype="1" fill="hold" nodeType="withEffect">
                                  <p:stCondLst>
                                    <p:cond delay="0"/>
                                  </p:stCondLst>
                                  <p:childTnLst>
                                    <p:set>
                                      <p:cBhvr>
                                        <p:cTn id="73" dur="1" fill="hold">
                                          <p:stCondLst>
                                            <p:cond delay="0"/>
                                          </p:stCondLst>
                                        </p:cTn>
                                        <p:tgtEl>
                                          <p:spTgt spid="251"/>
                                        </p:tgtEl>
                                        <p:attrNameLst>
                                          <p:attrName>style.visibility</p:attrName>
                                        </p:attrNameLst>
                                      </p:cBhvr>
                                      <p:to>
                                        <p:strVal val="visible"/>
                                      </p:to>
                                    </p:set>
                                    <p:animEffect transition="in" filter="wheel(1)">
                                      <p:cBhvr>
                                        <p:cTn id="74" dur="2000"/>
                                        <p:tgtEl>
                                          <p:spTgt spid="251"/>
                                        </p:tgtEl>
                                      </p:cBhvr>
                                    </p:animEffect>
                                  </p:childTnLst>
                                </p:cTn>
                              </p:par>
                              <p:par>
                                <p:cTn id="75" presetID="21" presetClass="entr" presetSubtype="1" fill="hold" nodeType="withEffect">
                                  <p:stCondLst>
                                    <p:cond delay="0"/>
                                  </p:stCondLst>
                                  <p:childTnLst>
                                    <p:set>
                                      <p:cBhvr>
                                        <p:cTn id="76" dur="1" fill="hold">
                                          <p:stCondLst>
                                            <p:cond delay="0"/>
                                          </p:stCondLst>
                                        </p:cTn>
                                        <p:tgtEl>
                                          <p:spTgt spid="629"/>
                                        </p:tgtEl>
                                        <p:attrNameLst>
                                          <p:attrName>style.visibility</p:attrName>
                                        </p:attrNameLst>
                                      </p:cBhvr>
                                      <p:to>
                                        <p:strVal val="visible"/>
                                      </p:to>
                                    </p:set>
                                    <p:animEffect transition="in" filter="wheel(1)">
                                      <p:cBhvr>
                                        <p:cTn id="77" dur="2000"/>
                                        <p:tgtEl>
                                          <p:spTgt spid="629"/>
                                        </p:tgtEl>
                                      </p:cBhvr>
                                    </p:animEffect>
                                  </p:childTnLst>
                                </p:cTn>
                              </p:par>
                              <p:par>
                                <p:cTn id="78" presetID="21" presetClass="entr" presetSubtype="1" fill="hold" nodeType="withEffect">
                                  <p:stCondLst>
                                    <p:cond delay="0"/>
                                  </p:stCondLst>
                                  <p:childTnLst>
                                    <p:set>
                                      <p:cBhvr>
                                        <p:cTn id="79" dur="1" fill="hold">
                                          <p:stCondLst>
                                            <p:cond delay="0"/>
                                          </p:stCondLst>
                                        </p:cTn>
                                        <p:tgtEl>
                                          <p:spTgt spid="235"/>
                                        </p:tgtEl>
                                        <p:attrNameLst>
                                          <p:attrName>style.visibility</p:attrName>
                                        </p:attrNameLst>
                                      </p:cBhvr>
                                      <p:to>
                                        <p:strVal val="visible"/>
                                      </p:to>
                                    </p:set>
                                    <p:animEffect transition="in" filter="wheel(1)">
                                      <p:cBhvr>
                                        <p:cTn id="80" dur="2000"/>
                                        <p:tgtEl>
                                          <p:spTgt spid="235"/>
                                        </p:tgtEl>
                                      </p:cBhvr>
                                    </p:animEffect>
                                  </p:childTnLst>
                                </p:cTn>
                              </p:par>
                              <p:par>
                                <p:cTn id="81" presetID="21" presetClass="entr" presetSubtype="1" fill="hold" nodeType="withEffect">
                                  <p:stCondLst>
                                    <p:cond delay="0"/>
                                  </p:stCondLst>
                                  <p:childTnLst>
                                    <p:set>
                                      <p:cBhvr>
                                        <p:cTn id="82" dur="1" fill="hold">
                                          <p:stCondLst>
                                            <p:cond delay="0"/>
                                          </p:stCondLst>
                                        </p:cTn>
                                        <p:tgtEl>
                                          <p:spTgt spid="687"/>
                                        </p:tgtEl>
                                        <p:attrNameLst>
                                          <p:attrName>style.visibility</p:attrName>
                                        </p:attrNameLst>
                                      </p:cBhvr>
                                      <p:to>
                                        <p:strVal val="visible"/>
                                      </p:to>
                                    </p:set>
                                    <p:animEffect transition="in" filter="wheel(1)">
                                      <p:cBhvr>
                                        <p:cTn id="83" dur="2000"/>
                                        <p:tgtEl>
                                          <p:spTgt spid="687"/>
                                        </p:tgtEl>
                                      </p:cBhvr>
                                    </p:animEffect>
                                  </p:childTnLst>
                                </p:cTn>
                              </p:par>
                              <p:par>
                                <p:cTn id="84" presetID="21" presetClass="entr" presetSubtype="1" fill="hold" nodeType="withEffect">
                                  <p:stCondLst>
                                    <p:cond delay="0"/>
                                  </p:stCondLst>
                                  <p:childTnLst>
                                    <p:set>
                                      <p:cBhvr>
                                        <p:cTn id="85" dur="1" fill="hold">
                                          <p:stCondLst>
                                            <p:cond delay="0"/>
                                          </p:stCondLst>
                                        </p:cTn>
                                        <p:tgtEl>
                                          <p:spTgt spid="653"/>
                                        </p:tgtEl>
                                        <p:attrNameLst>
                                          <p:attrName>style.visibility</p:attrName>
                                        </p:attrNameLst>
                                      </p:cBhvr>
                                      <p:to>
                                        <p:strVal val="visible"/>
                                      </p:to>
                                    </p:set>
                                    <p:animEffect transition="in" filter="wheel(1)">
                                      <p:cBhvr>
                                        <p:cTn id="86" dur="2000"/>
                                        <p:tgtEl>
                                          <p:spTgt spid="653"/>
                                        </p:tgtEl>
                                      </p:cBhvr>
                                    </p:animEffect>
                                  </p:childTnLst>
                                </p:cTn>
                              </p:par>
                              <p:par>
                                <p:cTn id="87" presetID="21" presetClass="entr" presetSubtype="1" fill="hold" nodeType="withEffect">
                                  <p:stCondLst>
                                    <p:cond delay="0"/>
                                  </p:stCondLst>
                                  <p:childTnLst>
                                    <p:set>
                                      <p:cBhvr>
                                        <p:cTn id="88" dur="1" fill="hold">
                                          <p:stCondLst>
                                            <p:cond delay="0"/>
                                          </p:stCondLst>
                                        </p:cTn>
                                        <p:tgtEl>
                                          <p:spTgt spid="644"/>
                                        </p:tgtEl>
                                        <p:attrNameLst>
                                          <p:attrName>style.visibility</p:attrName>
                                        </p:attrNameLst>
                                      </p:cBhvr>
                                      <p:to>
                                        <p:strVal val="visible"/>
                                      </p:to>
                                    </p:set>
                                    <p:animEffect transition="in" filter="wheel(1)">
                                      <p:cBhvr>
                                        <p:cTn id="89" dur="2000"/>
                                        <p:tgtEl>
                                          <p:spTgt spid="644"/>
                                        </p:tgtEl>
                                      </p:cBhvr>
                                    </p:animEffect>
                                  </p:childTnLst>
                                </p:cTn>
                              </p:par>
                              <p:par>
                                <p:cTn id="90" presetID="21" presetClass="entr" presetSubtype="1" fill="hold" nodeType="withEffect">
                                  <p:stCondLst>
                                    <p:cond delay="0"/>
                                  </p:stCondLst>
                                  <p:childTnLst>
                                    <p:set>
                                      <p:cBhvr>
                                        <p:cTn id="91" dur="1" fill="hold">
                                          <p:stCondLst>
                                            <p:cond delay="0"/>
                                          </p:stCondLst>
                                        </p:cTn>
                                        <p:tgtEl>
                                          <p:spTgt spid="7208"/>
                                        </p:tgtEl>
                                        <p:attrNameLst>
                                          <p:attrName>style.visibility</p:attrName>
                                        </p:attrNameLst>
                                      </p:cBhvr>
                                      <p:to>
                                        <p:strVal val="visible"/>
                                      </p:to>
                                    </p:set>
                                    <p:animEffect transition="in" filter="wheel(1)">
                                      <p:cBhvr>
                                        <p:cTn id="92" dur="2000"/>
                                        <p:tgtEl>
                                          <p:spTgt spid="7208"/>
                                        </p:tgtEl>
                                      </p:cBhvr>
                                    </p:animEffect>
                                  </p:childTnLst>
                                </p:cTn>
                              </p:par>
                              <p:par>
                                <p:cTn id="93" presetID="21" presetClass="entr" presetSubtype="1" fill="hold" nodeType="withEffect">
                                  <p:stCondLst>
                                    <p:cond delay="0"/>
                                  </p:stCondLst>
                                  <p:childTnLst>
                                    <p:set>
                                      <p:cBhvr>
                                        <p:cTn id="94" dur="1" fill="hold">
                                          <p:stCondLst>
                                            <p:cond delay="0"/>
                                          </p:stCondLst>
                                        </p:cTn>
                                        <p:tgtEl>
                                          <p:spTgt spid="255"/>
                                        </p:tgtEl>
                                        <p:attrNameLst>
                                          <p:attrName>style.visibility</p:attrName>
                                        </p:attrNameLst>
                                      </p:cBhvr>
                                      <p:to>
                                        <p:strVal val="visible"/>
                                      </p:to>
                                    </p:set>
                                    <p:animEffect transition="in" filter="wheel(1)">
                                      <p:cBhvr>
                                        <p:cTn id="95" dur="2000"/>
                                        <p:tgtEl>
                                          <p:spTgt spid="255"/>
                                        </p:tgtEl>
                                      </p:cBhvr>
                                    </p:animEffect>
                                  </p:childTnLst>
                                </p:cTn>
                              </p:par>
                              <p:par>
                                <p:cTn id="96" presetID="21" presetClass="entr" presetSubtype="1" fill="hold" nodeType="withEffect">
                                  <p:stCondLst>
                                    <p:cond delay="0"/>
                                  </p:stCondLst>
                                  <p:childTnLst>
                                    <p:set>
                                      <p:cBhvr>
                                        <p:cTn id="97" dur="1" fill="hold">
                                          <p:stCondLst>
                                            <p:cond delay="0"/>
                                          </p:stCondLst>
                                        </p:cTn>
                                        <p:tgtEl>
                                          <p:spTgt spid="257"/>
                                        </p:tgtEl>
                                        <p:attrNameLst>
                                          <p:attrName>style.visibility</p:attrName>
                                        </p:attrNameLst>
                                      </p:cBhvr>
                                      <p:to>
                                        <p:strVal val="visible"/>
                                      </p:to>
                                    </p:set>
                                    <p:animEffect transition="in" filter="wheel(1)">
                                      <p:cBhvr>
                                        <p:cTn id="98" dur="2000"/>
                                        <p:tgtEl>
                                          <p:spTgt spid="257"/>
                                        </p:tgtEl>
                                      </p:cBhvr>
                                    </p:animEffect>
                                  </p:childTnLst>
                                </p:cTn>
                              </p:par>
                              <p:par>
                                <p:cTn id="99" presetID="21" presetClass="entr" presetSubtype="1" fill="hold" nodeType="withEffect">
                                  <p:stCondLst>
                                    <p:cond delay="0"/>
                                  </p:stCondLst>
                                  <p:childTnLst>
                                    <p:set>
                                      <p:cBhvr>
                                        <p:cTn id="100" dur="1" fill="hold">
                                          <p:stCondLst>
                                            <p:cond delay="0"/>
                                          </p:stCondLst>
                                        </p:cTn>
                                        <p:tgtEl>
                                          <p:spTgt spid="260"/>
                                        </p:tgtEl>
                                        <p:attrNameLst>
                                          <p:attrName>style.visibility</p:attrName>
                                        </p:attrNameLst>
                                      </p:cBhvr>
                                      <p:to>
                                        <p:strVal val="visible"/>
                                      </p:to>
                                    </p:set>
                                    <p:animEffect transition="in" filter="wheel(1)">
                                      <p:cBhvr>
                                        <p:cTn id="101" dur="2000"/>
                                        <p:tgtEl>
                                          <p:spTgt spid="260"/>
                                        </p:tgtEl>
                                      </p:cBhvr>
                                    </p:animEffect>
                                  </p:childTnLst>
                                </p:cTn>
                              </p:par>
                              <p:par>
                                <p:cTn id="102" presetID="21" presetClass="entr" presetSubtype="1" fill="hold" nodeType="withEffect">
                                  <p:stCondLst>
                                    <p:cond delay="0"/>
                                  </p:stCondLst>
                                  <p:childTnLst>
                                    <p:set>
                                      <p:cBhvr>
                                        <p:cTn id="103" dur="1" fill="hold">
                                          <p:stCondLst>
                                            <p:cond delay="0"/>
                                          </p:stCondLst>
                                        </p:cTn>
                                        <p:tgtEl>
                                          <p:spTgt spid="600"/>
                                        </p:tgtEl>
                                        <p:attrNameLst>
                                          <p:attrName>style.visibility</p:attrName>
                                        </p:attrNameLst>
                                      </p:cBhvr>
                                      <p:to>
                                        <p:strVal val="visible"/>
                                      </p:to>
                                    </p:set>
                                    <p:animEffect transition="in" filter="wheel(1)">
                                      <p:cBhvr>
                                        <p:cTn id="104" dur="2000"/>
                                        <p:tgtEl>
                                          <p:spTgt spid="600"/>
                                        </p:tgtEl>
                                      </p:cBhvr>
                                    </p:animEffect>
                                  </p:childTnLst>
                                </p:cTn>
                              </p:par>
                              <p:par>
                                <p:cTn id="105" presetID="21" presetClass="entr" presetSubtype="1" fill="hold" nodeType="withEffect">
                                  <p:stCondLst>
                                    <p:cond delay="0"/>
                                  </p:stCondLst>
                                  <p:childTnLst>
                                    <p:set>
                                      <p:cBhvr>
                                        <p:cTn id="106" dur="1" fill="hold">
                                          <p:stCondLst>
                                            <p:cond delay="0"/>
                                          </p:stCondLst>
                                        </p:cTn>
                                        <p:tgtEl>
                                          <p:spTgt spid="667"/>
                                        </p:tgtEl>
                                        <p:attrNameLst>
                                          <p:attrName>style.visibility</p:attrName>
                                        </p:attrNameLst>
                                      </p:cBhvr>
                                      <p:to>
                                        <p:strVal val="visible"/>
                                      </p:to>
                                    </p:set>
                                    <p:animEffect transition="in" filter="wheel(1)">
                                      <p:cBhvr>
                                        <p:cTn id="107" dur="2000"/>
                                        <p:tgtEl>
                                          <p:spTgt spid="667"/>
                                        </p:tgtEl>
                                      </p:cBhvr>
                                    </p:animEffect>
                                  </p:childTnLst>
                                </p:cTn>
                              </p:par>
                              <p:par>
                                <p:cTn id="108" presetID="21" presetClass="entr" presetSubtype="1" fill="hold" nodeType="withEffect">
                                  <p:stCondLst>
                                    <p:cond delay="0"/>
                                  </p:stCondLst>
                                  <p:childTnLst>
                                    <p:set>
                                      <p:cBhvr>
                                        <p:cTn id="109" dur="1" fill="hold">
                                          <p:stCondLst>
                                            <p:cond delay="0"/>
                                          </p:stCondLst>
                                        </p:cTn>
                                        <p:tgtEl>
                                          <p:spTgt spid="671"/>
                                        </p:tgtEl>
                                        <p:attrNameLst>
                                          <p:attrName>style.visibility</p:attrName>
                                        </p:attrNameLst>
                                      </p:cBhvr>
                                      <p:to>
                                        <p:strVal val="visible"/>
                                      </p:to>
                                    </p:set>
                                    <p:animEffect transition="in" filter="wheel(1)">
                                      <p:cBhvr>
                                        <p:cTn id="110" dur="2000"/>
                                        <p:tgtEl>
                                          <p:spTgt spid="671"/>
                                        </p:tgtEl>
                                      </p:cBhvr>
                                    </p:animEffect>
                                  </p:childTnLst>
                                </p:cTn>
                              </p:par>
                              <p:par>
                                <p:cTn id="111" presetID="21" presetClass="entr" presetSubtype="1" fill="hold" nodeType="withEffect">
                                  <p:stCondLst>
                                    <p:cond delay="0"/>
                                  </p:stCondLst>
                                  <p:childTnLst>
                                    <p:set>
                                      <p:cBhvr>
                                        <p:cTn id="112" dur="1" fill="hold">
                                          <p:stCondLst>
                                            <p:cond delay="0"/>
                                          </p:stCondLst>
                                        </p:cTn>
                                        <p:tgtEl>
                                          <p:spTgt spid="236"/>
                                        </p:tgtEl>
                                        <p:attrNameLst>
                                          <p:attrName>style.visibility</p:attrName>
                                        </p:attrNameLst>
                                      </p:cBhvr>
                                      <p:to>
                                        <p:strVal val="visible"/>
                                      </p:to>
                                    </p:set>
                                    <p:animEffect transition="in" filter="wheel(1)">
                                      <p:cBhvr>
                                        <p:cTn id="113" dur="2000"/>
                                        <p:tgtEl>
                                          <p:spTgt spid="236"/>
                                        </p:tgtEl>
                                      </p:cBhvr>
                                    </p:animEffect>
                                  </p:childTnLst>
                                </p:cTn>
                              </p:par>
                              <p:par>
                                <p:cTn id="114" presetID="21" presetClass="entr" presetSubtype="1" fill="hold" nodeType="withEffect">
                                  <p:stCondLst>
                                    <p:cond delay="0"/>
                                  </p:stCondLst>
                                  <p:childTnLst>
                                    <p:set>
                                      <p:cBhvr>
                                        <p:cTn id="115" dur="1" fill="hold">
                                          <p:stCondLst>
                                            <p:cond delay="0"/>
                                          </p:stCondLst>
                                        </p:cTn>
                                        <p:tgtEl>
                                          <p:spTgt spid="238"/>
                                        </p:tgtEl>
                                        <p:attrNameLst>
                                          <p:attrName>style.visibility</p:attrName>
                                        </p:attrNameLst>
                                      </p:cBhvr>
                                      <p:to>
                                        <p:strVal val="visible"/>
                                      </p:to>
                                    </p:set>
                                    <p:animEffect transition="in" filter="wheel(1)">
                                      <p:cBhvr>
                                        <p:cTn id="116" dur="2000"/>
                                        <p:tgtEl>
                                          <p:spTgt spid="238"/>
                                        </p:tgtEl>
                                      </p:cBhvr>
                                    </p:animEffect>
                                  </p:childTnLst>
                                </p:cTn>
                              </p:par>
                              <p:par>
                                <p:cTn id="117" presetID="21" presetClass="entr" presetSubtype="1" fill="hold" nodeType="withEffect">
                                  <p:stCondLst>
                                    <p:cond delay="0"/>
                                  </p:stCondLst>
                                  <p:childTnLst>
                                    <p:set>
                                      <p:cBhvr>
                                        <p:cTn id="118" dur="1" fill="hold">
                                          <p:stCondLst>
                                            <p:cond delay="0"/>
                                          </p:stCondLst>
                                        </p:cTn>
                                        <p:tgtEl>
                                          <p:spTgt spid="611"/>
                                        </p:tgtEl>
                                        <p:attrNameLst>
                                          <p:attrName>style.visibility</p:attrName>
                                        </p:attrNameLst>
                                      </p:cBhvr>
                                      <p:to>
                                        <p:strVal val="visible"/>
                                      </p:to>
                                    </p:set>
                                    <p:animEffect transition="in" filter="wheel(1)">
                                      <p:cBhvr>
                                        <p:cTn id="119" dur="2000"/>
                                        <p:tgtEl>
                                          <p:spTgt spid="611"/>
                                        </p:tgtEl>
                                      </p:cBhvr>
                                    </p:animEffect>
                                  </p:childTnLst>
                                </p:cTn>
                              </p:par>
                              <p:par>
                                <p:cTn id="120" presetID="21" presetClass="entr" presetSubtype="1" fill="hold" nodeType="withEffect">
                                  <p:stCondLst>
                                    <p:cond delay="0"/>
                                  </p:stCondLst>
                                  <p:childTnLst>
                                    <p:set>
                                      <p:cBhvr>
                                        <p:cTn id="121" dur="1" fill="hold">
                                          <p:stCondLst>
                                            <p:cond delay="0"/>
                                          </p:stCondLst>
                                        </p:cTn>
                                        <p:tgtEl>
                                          <p:spTgt spid="659"/>
                                        </p:tgtEl>
                                        <p:attrNameLst>
                                          <p:attrName>style.visibility</p:attrName>
                                        </p:attrNameLst>
                                      </p:cBhvr>
                                      <p:to>
                                        <p:strVal val="visible"/>
                                      </p:to>
                                    </p:set>
                                    <p:animEffect transition="in" filter="wheel(1)">
                                      <p:cBhvr>
                                        <p:cTn id="122" dur="2000"/>
                                        <p:tgtEl>
                                          <p:spTgt spid="659"/>
                                        </p:tgtEl>
                                      </p:cBhvr>
                                    </p:animEffect>
                                  </p:childTnLst>
                                </p:cTn>
                              </p:par>
                              <p:par>
                                <p:cTn id="123" presetID="21" presetClass="entr" presetSubtype="1" fill="hold" nodeType="withEffect">
                                  <p:stCondLst>
                                    <p:cond delay="0"/>
                                  </p:stCondLst>
                                  <p:childTnLst>
                                    <p:set>
                                      <p:cBhvr>
                                        <p:cTn id="124" dur="1" fill="hold">
                                          <p:stCondLst>
                                            <p:cond delay="0"/>
                                          </p:stCondLst>
                                        </p:cTn>
                                        <p:tgtEl>
                                          <p:spTgt spid="654"/>
                                        </p:tgtEl>
                                        <p:attrNameLst>
                                          <p:attrName>style.visibility</p:attrName>
                                        </p:attrNameLst>
                                      </p:cBhvr>
                                      <p:to>
                                        <p:strVal val="visible"/>
                                      </p:to>
                                    </p:set>
                                    <p:animEffect transition="in" filter="wheel(1)">
                                      <p:cBhvr>
                                        <p:cTn id="125" dur="2000"/>
                                        <p:tgtEl>
                                          <p:spTgt spid="654"/>
                                        </p:tgtEl>
                                      </p:cBhvr>
                                    </p:animEffect>
                                  </p:childTnLst>
                                </p:cTn>
                              </p:par>
                              <p:par>
                                <p:cTn id="126" presetID="21" presetClass="entr" presetSubtype="1" fill="hold" grpId="0" nodeType="withEffect">
                                  <p:stCondLst>
                                    <p:cond delay="0"/>
                                  </p:stCondLst>
                                  <p:childTnLst>
                                    <p:set>
                                      <p:cBhvr>
                                        <p:cTn id="127" dur="1" fill="hold">
                                          <p:stCondLst>
                                            <p:cond delay="0"/>
                                          </p:stCondLst>
                                        </p:cTn>
                                        <p:tgtEl>
                                          <p:spTgt spid="192"/>
                                        </p:tgtEl>
                                        <p:attrNameLst>
                                          <p:attrName>style.visibility</p:attrName>
                                        </p:attrNameLst>
                                      </p:cBhvr>
                                      <p:to>
                                        <p:strVal val="visible"/>
                                      </p:to>
                                    </p:set>
                                    <p:animEffect transition="in" filter="wheel(1)">
                                      <p:cBhvr>
                                        <p:cTn id="128" dur="2000"/>
                                        <p:tgtEl>
                                          <p:spTgt spid="192"/>
                                        </p:tgtEl>
                                      </p:cBhvr>
                                    </p:animEffect>
                                  </p:childTnLst>
                                </p:cTn>
                              </p:par>
                              <p:par>
                                <p:cTn id="129" presetID="21" presetClass="entr" presetSubtype="1" fill="hold" grpId="0" nodeType="withEffect">
                                  <p:stCondLst>
                                    <p:cond delay="0"/>
                                  </p:stCondLst>
                                  <p:childTnLst>
                                    <p:set>
                                      <p:cBhvr>
                                        <p:cTn id="130" dur="1" fill="hold">
                                          <p:stCondLst>
                                            <p:cond delay="0"/>
                                          </p:stCondLst>
                                        </p:cTn>
                                        <p:tgtEl>
                                          <p:spTgt spid="249"/>
                                        </p:tgtEl>
                                        <p:attrNameLst>
                                          <p:attrName>style.visibility</p:attrName>
                                        </p:attrNameLst>
                                      </p:cBhvr>
                                      <p:to>
                                        <p:strVal val="visible"/>
                                      </p:to>
                                    </p:set>
                                    <p:animEffect transition="in" filter="wheel(1)">
                                      <p:cBhvr>
                                        <p:cTn id="131" dur="2000"/>
                                        <p:tgtEl>
                                          <p:spTgt spid="249"/>
                                        </p:tgtEl>
                                      </p:cBhvr>
                                    </p:animEffect>
                                  </p:childTnLst>
                                </p:cTn>
                              </p:par>
                              <p:par>
                                <p:cTn id="132" presetID="21" presetClass="entr" presetSubtype="1" fill="hold" grpId="0" nodeType="withEffect">
                                  <p:stCondLst>
                                    <p:cond delay="0"/>
                                  </p:stCondLst>
                                  <p:childTnLst>
                                    <p:set>
                                      <p:cBhvr>
                                        <p:cTn id="133" dur="1" fill="hold">
                                          <p:stCondLst>
                                            <p:cond delay="0"/>
                                          </p:stCondLst>
                                        </p:cTn>
                                        <p:tgtEl>
                                          <p:spTgt spid="232"/>
                                        </p:tgtEl>
                                        <p:attrNameLst>
                                          <p:attrName>style.visibility</p:attrName>
                                        </p:attrNameLst>
                                      </p:cBhvr>
                                      <p:to>
                                        <p:strVal val="visible"/>
                                      </p:to>
                                    </p:set>
                                    <p:animEffect transition="in" filter="wheel(1)">
                                      <p:cBhvr>
                                        <p:cTn id="134" dur="2000"/>
                                        <p:tgtEl>
                                          <p:spTgt spid="232"/>
                                        </p:tgtEl>
                                      </p:cBhvr>
                                    </p:animEffect>
                                  </p:childTnLst>
                                </p:cTn>
                              </p:par>
                              <p:par>
                                <p:cTn id="135" presetID="21" presetClass="entr" presetSubtype="1" fill="hold" grpId="0" nodeType="withEffect">
                                  <p:stCondLst>
                                    <p:cond delay="0"/>
                                  </p:stCondLst>
                                  <p:childTnLst>
                                    <p:set>
                                      <p:cBhvr>
                                        <p:cTn id="136" dur="1" fill="hold">
                                          <p:stCondLst>
                                            <p:cond delay="0"/>
                                          </p:stCondLst>
                                        </p:cTn>
                                        <p:tgtEl>
                                          <p:spTgt spid="248"/>
                                        </p:tgtEl>
                                        <p:attrNameLst>
                                          <p:attrName>style.visibility</p:attrName>
                                        </p:attrNameLst>
                                      </p:cBhvr>
                                      <p:to>
                                        <p:strVal val="visible"/>
                                      </p:to>
                                    </p:set>
                                    <p:animEffect transition="in" filter="wheel(1)">
                                      <p:cBhvr>
                                        <p:cTn id="137" dur="2000"/>
                                        <p:tgtEl>
                                          <p:spTgt spid="248"/>
                                        </p:tgtEl>
                                      </p:cBhvr>
                                    </p:animEffect>
                                  </p:childTnLst>
                                </p:cTn>
                              </p:par>
                              <p:par>
                                <p:cTn id="138" presetID="21" presetClass="entr" presetSubtype="1" fill="hold" grpId="0" nodeType="withEffect">
                                  <p:stCondLst>
                                    <p:cond delay="0"/>
                                  </p:stCondLst>
                                  <p:childTnLst>
                                    <p:set>
                                      <p:cBhvr>
                                        <p:cTn id="139" dur="1" fill="hold">
                                          <p:stCondLst>
                                            <p:cond delay="0"/>
                                          </p:stCondLst>
                                        </p:cTn>
                                        <p:tgtEl>
                                          <p:spTgt spid="247"/>
                                        </p:tgtEl>
                                        <p:attrNameLst>
                                          <p:attrName>style.visibility</p:attrName>
                                        </p:attrNameLst>
                                      </p:cBhvr>
                                      <p:to>
                                        <p:strVal val="visible"/>
                                      </p:to>
                                    </p:set>
                                    <p:animEffect transition="in" filter="wheel(1)">
                                      <p:cBhvr>
                                        <p:cTn id="140" dur="2000"/>
                                        <p:tgtEl>
                                          <p:spTgt spid="247"/>
                                        </p:tgtEl>
                                      </p:cBhvr>
                                    </p:animEffect>
                                  </p:childTnLst>
                                </p:cTn>
                              </p:par>
                              <p:par>
                                <p:cTn id="141" presetID="21" presetClass="entr" presetSubtype="1" fill="hold" grpId="0" nodeType="withEffect">
                                  <p:stCondLst>
                                    <p:cond delay="0"/>
                                  </p:stCondLst>
                                  <p:childTnLst>
                                    <p:set>
                                      <p:cBhvr>
                                        <p:cTn id="142" dur="1" fill="hold">
                                          <p:stCondLst>
                                            <p:cond delay="0"/>
                                          </p:stCondLst>
                                        </p:cTn>
                                        <p:tgtEl>
                                          <p:spTgt spid="621"/>
                                        </p:tgtEl>
                                        <p:attrNameLst>
                                          <p:attrName>style.visibility</p:attrName>
                                        </p:attrNameLst>
                                      </p:cBhvr>
                                      <p:to>
                                        <p:strVal val="visible"/>
                                      </p:to>
                                    </p:set>
                                    <p:animEffect transition="in" filter="wheel(1)">
                                      <p:cBhvr>
                                        <p:cTn id="143" dur="2000"/>
                                        <p:tgtEl>
                                          <p:spTgt spid="621"/>
                                        </p:tgtEl>
                                      </p:cBhvr>
                                    </p:animEffect>
                                  </p:childTnLst>
                                </p:cTn>
                              </p:par>
                              <p:par>
                                <p:cTn id="144" presetID="21" presetClass="entr" presetSubtype="1" fill="hold" grpId="0" nodeType="withEffect">
                                  <p:stCondLst>
                                    <p:cond delay="0"/>
                                  </p:stCondLst>
                                  <p:childTnLst>
                                    <p:set>
                                      <p:cBhvr>
                                        <p:cTn id="145" dur="1" fill="hold">
                                          <p:stCondLst>
                                            <p:cond delay="0"/>
                                          </p:stCondLst>
                                        </p:cTn>
                                        <p:tgtEl>
                                          <p:spTgt spid="234"/>
                                        </p:tgtEl>
                                        <p:attrNameLst>
                                          <p:attrName>style.visibility</p:attrName>
                                        </p:attrNameLst>
                                      </p:cBhvr>
                                      <p:to>
                                        <p:strVal val="visible"/>
                                      </p:to>
                                    </p:set>
                                    <p:animEffect transition="in" filter="wheel(1)">
                                      <p:cBhvr>
                                        <p:cTn id="146" dur="2000"/>
                                        <p:tgtEl>
                                          <p:spTgt spid="234"/>
                                        </p:tgtEl>
                                      </p:cBhvr>
                                    </p:animEffect>
                                  </p:childTnLst>
                                </p:cTn>
                              </p:par>
                              <p:par>
                                <p:cTn id="147" presetID="21" presetClass="entr" presetSubtype="1" fill="hold" grpId="0" nodeType="withEffect">
                                  <p:stCondLst>
                                    <p:cond delay="0"/>
                                  </p:stCondLst>
                                  <p:childTnLst>
                                    <p:set>
                                      <p:cBhvr>
                                        <p:cTn id="148" dur="1" fill="hold">
                                          <p:stCondLst>
                                            <p:cond delay="0"/>
                                          </p:stCondLst>
                                        </p:cTn>
                                        <p:tgtEl>
                                          <p:spTgt spid="683"/>
                                        </p:tgtEl>
                                        <p:attrNameLst>
                                          <p:attrName>style.visibility</p:attrName>
                                        </p:attrNameLst>
                                      </p:cBhvr>
                                      <p:to>
                                        <p:strVal val="visible"/>
                                      </p:to>
                                    </p:set>
                                    <p:animEffect transition="in" filter="wheel(1)">
                                      <p:cBhvr>
                                        <p:cTn id="149" dur="2000"/>
                                        <p:tgtEl>
                                          <p:spTgt spid="683"/>
                                        </p:tgtEl>
                                      </p:cBhvr>
                                    </p:animEffect>
                                  </p:childTnLst>
                                </p:cTn>
                              </p:par>
                              <p:par>
                                <p:cTn id="150" presetID="21" presetClass="entr" presetSubtype="1" fill="hold" grpId="0" nodeType="withEffect">
                                  <p:stCondLst>
                                    <p:cond delay="0"/>
                                  </p:stCondLst>
                                  <p:childTnLst>
                                    <p:set>
                                      <p:cBhvr>
                                        <p:cTn id="151" dur="1" fill="hold">
                                          <p:stCondLst>
                                            <p:cond delay="0"/>
                                          </p:stCondLst>
                                        </p:cTn>
                                        <p:tgtEl>
                                          <p:spTgt spid="652"/>
                                        </p:tgtEl>
                                        <p:attrNameLst>
                                          <p:attrName>style.visibility</p:attrName>
                                        </p:attrNameLst>
                                      </p:cBhvr>
                                      <p:to>
                                        <p:strVal val="visible"/>
                                      </p:to>
                                    </p:set>
                                    <p:animEffect transition="in" filter="wheel(1)">
                                      <p:cBhvr>
                                        <p:cTn id="152" dur="2000"/>
                                        <p:tgtEl>
                                          <p:spTgt spid="652"/>
                                        </p:tgtEl>
                                      </p:cBhvr>
                                    </p:animEffect>
                                  </p:childTnLst>
                                </p:cTn>
                              </p:par>
                              <p:par>
                                <p:cTn id="153" presetID="21" presetClass="entr" presetSubtype="1" fill="hold" grpId="0" nodeType="withEffect">
                                  <p:stCondLst>
                                    <p:cond delay="0"/>
                                  </p:stCondLst>
                                  <p:childTnLst>
                                    <p:set>
                                      <p:cBhvr>
                                        <p:cTn id="154" dur="1" fill="hold">
                                          <p:stCondLst>
                                            <p:cond delay="0"/>
                                          </p:stCondLst>
                                        </p:cTn>
                                        <p:tgtEl>
                                          <p:spTgt spid="643"/>
                                        </p:tgtEl>
                                        <p:attrNameLst>
                                          <p:attrName>style.visibility</p:attrName>
                                        </p:attrNameLst>
                                      </p:cBhvr>
                                      <p:to>
                                        <p:strVal val="visible"/>
                                      </p:to>
                                    </p:set>
                                    <p:animEffect transition="in" filter="wheel(1)">
                                      <p:cBhvr>
                                        <p:cTn id="155" dur="2000"/>
                                        <p:tgtEl>
                                          <p:spTgt spid="643"/>
                                        </p:tgtEl>
                                      </p:cBhvr>
                                    </p:animEffect>
                                  </p:childTnLst>
                                </p:cTn>
                              </p:par>
                            </p:childTnLst>
                          </p:cTn>
                        </p:par>
                        <p:par>
                          <p:cTn id="156" fill="hold">
                            <p:stCondLst>
                              <p:cond delay="11000"/>
                            </p:stCondLst>
                            <p:childTnLst>
                              <p:par>
                                <p:cTn id="157" presetID="0" presetClass="path" presetSubtype="0" repeatCount="indefinite" fill="hold" grpId="0" nodeType="afterEffect">
                                  <p:stCondLst>
                                    <p:cond delay="0"/>
                                  </p:stCondLst>
                                  <p:childTnLst>
                                    <p:animMotion origin="layout" path="M -1.82055E-6 4.24439E-6 L -1.82055E-6 0.00023 C 0.00026 0.00069 0.00065 0.00138 0.00091 0.00231 C 0.00104 0.00254 0.00104 0.003 0.00104 0.00347 C 0.0013 0.0037 0.00156 0.00393 0.00169 0.00439 C 0.00182 0.00486 0.00196 0.00532 0.00209 0.00578 C 0.00222 0.00624 0.00235 0.00648 0.00248 0.00694 L 0.00287 0.00902 L 0.003 0.00995 C 0.003 0.0155 0.00287 0.02106 0.00287 0.02661 C 0.00287 0.02777 0.003 0.02939 0.00326 0.03054 C 0.00339 0.03101 0.00352 0.03147 0.00365 0.03193 C 0.00378 0.03216 0.00404 0.03263 0.00417 0.03286 L 0.00482 0.0361 L 0.00495 0.03702 C 0.00508 0.03841 0.00508 0.03957 0.00521 0.04096 C 0.00521 0.04119 0.00534 0.04142 0.00534 0.04188 C 0.00547 0.04304 0.00547 0.04443 0.0056 0.04582 C 0.0056 0.04651 0.00586 0.04698 0.00599 0.0479 C 0.00599 0.04836 0.00612 0.04883 0.00612 0.04929 C 0.00638 0.04998 0.00677 0.05068 0.00716 0.05137 C 0.00729 0.05207 0.00742 0.05253 0.00755 0.05346 C 0.00755 0.05392 0.00769 0.05438 0.00769 0.05484 C 0.00782 0.05554 0.00782 0.05623 0.00808 0.05693 L 0.00873 0.05832 C 0.00899 0.06063 0.00873 0.05878 0.00925 0.06132 C 0.00938 0.06156 0.00938 0.06202 0.00951 0.06248 C 0.00964 0.06271 0.00977 0.06318 0.0099 0.06341 C 0.0099 0.06387 0.01003 0.0641 0.01003 0.06456 C 0.01055 0.06642 0.01042 0.06549 0.01081 0.06804 C 0.01094 0.0685 0.01094 0.06873 0.01107 0.06942 C 0.01107 0.06989 0.01107 0.07058 0.0112 0.07104 C 0.01133 0.07151 0.01146 0.07174 0.01159 0.0722 C 0.01263 0.07521 0.01146 0.07197 0.01237 0.07452 C 0.0125 0.07544 0.01276 0.07706 0.01302 0.07799 L 0.01342 0.07938 C 0.01315 0.081 0.01302 0.08192 0.01342 0.08354 C 0.01342 0.084 0.01381 0.084 0.01394 0.08424 C 0.01511 0.0884 0.01355 0.08331 0.01498 0.08632 C 0.01511 0.08678 0.01511 0.08724 0.01537 0.08771 C 0.0155 0.08817 0.01576 0.0884 0.01589 0.08886 C 0.01628 0.09048 0.01602 0.08956 0.0168 0.09187 L 0.01719 0.09303 C 0.01732 0.09604 0.01732 0.09905 0.01745 0.10206 C 0.01745 0.10275 0.01758 0.10321 0.01758 0.10414 C 0.01771 0.10553 0.01771 0.10738 0.01784 0.109 C 0.01784 0.10923 0.01797 0.10946 0.01797 0.10992 C 0.01849 0.11293 0.01797 0.10992 0.01836 0.11247 C 0.01888 0.11108 0.01875 0.11178 0.01875 0.11039 " pathEditMode="relative" rAng="0" ptsTypes="AAAAAAAAAAAAAAAAAAAAAAAAAAAAAAAAAAAAAAAAAAAAAAAAA">
                                      <p:cBhvr>
                                        <p:cTn id="158" dur="2500" fill="hold"/>
                                        <p:tgtEl>
                                          <p:spTgt spid="564"/>
                                        </p:tgtEl>
                                        <p:attrNameLst>
                                          <p:attrName>ppt_x</p:attrName>
                                          <p:attrName>ppt_y</p:attrName>
                                        </p:attrNameLst>
                                      </p:cBhvr>
                                      <p:rCtr x="938" y="5624"/>
                                    </p:animMotion>
                                  </p:childTnLst>
                                </p:cTn>
                              </p:par>
                              <p:par>
                                <p:cTn id="159" presetID="0" presetClass="path" presetSubtype="0" repeatCount="indefinite" fill="hold" grpId="0" nodeType="withEffect">
                                  <p:stCondLst>
                                    <p:cond delay="0"/>
                                  </p:stCondLst>
                                  <p:childTnLst>
                                    <p:animMotion origin="layout" path="M -3.31033E-6 -5.7857E-8 L -3.31033E-6 0.00023 L 0.00131 0.00347 C 0.00144 0.0037 0.00157 0.00393 0.0017 0.0044 C 0.00196 0.00602 0.0017 0.00509 0.00248 0.00648 C 0.00248 0.00694 0.00261 0.00717 0.00274 0.00764 C 0.00326 0.00995 0.00326 0.00972 0.00378 0.01134 C 0.00391 0.0118 0.00391 0.01227 0.00404 0.01273 C 0.0043 0.01365 0.00482 0.01551 0.00482 0.01574 C 0.00482 0.01597 0.00508 0.01828 0.00521 0.01875 C 0.0056 0.02013 0.00691 0.0243 0.00743 0.02523 L 0.00795 0.02638 C 0.00795 0.02661 0.00808 0.02708 0.00821 0.02731 C 0.00821 0.02777 0.00821 0.02823 0.00834 0.0287 C 0.00847 0.02939 0.00873 0.02985 0.00899 0.03055 C 0.00925 0.03147 0.00951 0.03333 0.00977 0.03425 C 0.0099 0.03541 0.01016 0.03657 0.01029 0.03772 C 0.01094 0.04281 0.01003 0.03772 0.01081 0.04235 L 0.01107 0.04328 L 0.01133 0.04443 C 0.01133 0.04513 0.01133 0.04582 0.01146 0.04652 C 0.01159 0.04767 0.01172 0.04883 0.01185 0.04999 C 0.01185 0.05068 0.01211 0.05439 0.01224 0.05508 C 0.01224 0.05554 0.01237 0.05577 0.01237 0.05624 C 0.0125 0.0567 0.01264 0.05716 0.01264 0.05763 C 0.01277 0.05832 0.01277 0.05925 0.0129 0.05994 C 0.0129 0.06295 0.0129 0.06573 0.01303 0.06873 C 0.01316 0.07105 0.01329 0.07336 0.01368 0.07568 C 0.01368 0.07591 0.01368 0.07637 0.01381 0.0766 C 0.01394 0.07822 0.01433 0.07984 0.0142 0.08146 C 0.0142 0.08285 0.01407 0.08609 0.01368 0.08748 L 0.01316 0.08841 C 0.01316 0.08956 0.01316 0.09049 0.01303 0.09165 C 0.01303 0.09211 0.0129 0.09257 0.0129 0.09303 C 0.01237 0.09697 0.0129 0.0928 0.01237 0.09604 C 0.01277 0.09743 0.0129 0.09743 0.01303 0.09859 C 0.01303 0.09882 0.01329 0.10067 0.01342 0.1009 C 0.01368 0.1016 0.0142 0.10252 0.01459 0.10275 C 0.01472 0.10299 0.01498 0.10299 0.01524 0.10299 C 0.01615 0.10576 0.01485 0.10252 0.01615 0.10507 C 0.01719 0.10761 0.01615 0.10553 0.0168 0.10669 " pathEditMode="relative" rAng="0" ptsTypes="AAAAAAAAAAAAAAAAAAAAAAAAAAAAAAAAAAAAAAAAA">
                                      <p:cBhvr>
                                        <p:cTn id="160" dur="2500" fill="hold"/>
                                        <p:tgtEl>
                                          <p:spTgt spid="565"/>
                                        </p:tgtEl>
                                        <p:attrNameLst>
                                          <p:attrName>ppt_x</p:attrName>
                                          <p:attrName>ppt_y</p:attrName>
                                        </p:attrNameLst>
                                      </p:cBhvr>
                                      <p:rCtr x="833" y="5323"/>
                                    </p:animMotion>
                                  </p:childTnLst>
                                </p:cTn>
                              </p:par>
                              <p:par>
                                <p:cTn id="161" presetID="0" presetClass="path" presetSubtype="0" repeatCount="indefinite" fill="hold" grpId="0" nodeType="withEffect">
                                  <p:stCondLst>
                                    <p:cond delay="0"/>
                                  </p:stCondLst>
                                  <p:childTnLst>
                                    <p:animMotion origin="layout" path="M 0.00013 0.0007 L 0.00013 0.00093 C 0.00079 0.00186 0.00183 0.00371 0.00248 0.00533 C 0.00261 0.00602 0.00287 0.00672 0.003 0.00718 C 0.00313 0.00764 0.00313 0.0081 0.00326 0.00857 C 0.00521 0.01551 0.00287 0.00602 0.00456 0.01273 C 0.00508 0.01505 0.00521 0.01574 0.00573 0.01759 C 0.00625 0.01921 0.00652 0.01968 0.00691 0.02153 C 0.00717 0.02245 0.0073 0.02361 0.00756 0.02454 C 0.00769 0.02546 0.00795 0.02639 0.00808 0.02731 C 0.00821 0.02824 0.00821 0.02916 0.00834 0.03009 C 0.00834 0.03055 0.0086 0.03102 0.00873 0.03148 C 0.00873 0.03171 0.00886 0.03217 0.00886 0.03264 C 0.00899 0.03356 0.00899 0.03472 0.00912 0.03564 C 0.00912 0.03611 0.00925 0.03634 0.00925 0.0368 C 0.00964 0.03888 0.00925 0.03726 0.0099 0.03958 C 0.0099 0.04004 0.0099 0.04097 0.01003 0.04143 C 0.01003 0.04189 0.01016 0.04212 0.01029 0.04259 C 0.01029 0.04305 0.01029 0.04351 0.01042 0.04398 C 0.01055 0.0449 0.01068 0.0456 0.01081 0.04652 C 0.01094 0.04698 0.01094 0.04791 0.01107 0.04837 C 0.0112 0.05069 0.01107 0.04907 0.01146 0.05092 C 0.01159 0.05184 0.01185 0.0537 0.01185 0.05393 C 0.01172 0.05624 0.01172 0.05856 0.01159 0.06087 C 0.01159 0.0618 0.01133 0.06272 0.0112 0.06342 C 0.01107 0.06434 0.01107 0.06527 0.01081 0.06619 C 0.01068 0.06689 0.01055 0.06735 0.01042 0.06781 C 0.01029 0.06828 0.01029 0.06897 0.01029 0.0692 C 0.01016 0.06966 0.01003 0.0699 0.01003 0.07036 C 0.0099 0.07128 0.00977 0.07221 0.00964 0.07314 C 0.00951 0.07383 0.00951 0.07452 0.00925 0.07522 C 0.00873 0.07661 0.00899 0.07591 0.00847 0.07753 C 0.0086 0.07915 0.00847 0.08077 0.00873 0.08216 C 0.00873 0.08262 0.00912 0.08262 0.00925 0.08286 C 0.00951 0.08309 0.0099 0.08401 0.0099 0.08424 " pathEditMode="relative" rAng="0" ptsTypes="AAAAAAAAAAAAAAAAAAAAAAAAAAAAAAAAAAA">
                                      <p:cBhvr>
                                        <p:cTn id="162" dur="2500" fill="hold"/>
                                        <p:tgtEl>
                                          <p:spTgt spid="566"/>
                                        </p:tgtEl>
                                        <p:attrNameLst>
                                          <p:attrName>ppt_x</p:attrName>
                                          <p:attrName>ppt_y</p:attrName>
                                        </p:attrNameLst>
                                      </p:cBhvr>
                                      <p:rCtr x="586" y="4166"/>
                                    </p:animMotion>
                                  </p:childTnLst>
                                </p:cTn>
                              </p:par>
                              <p:par>
                                <p:cTn id="163" presetID="0" presetClass="path" presetSubtype="0" repeatCount="indefinite" fill="hold" grpId="0" nodeType="withEffect">
                                  <p:stCondLst>
                                    <p:cond delay="0"/>
                                  </p:stCondLst>
                                  <p:childTnLst>
                                    <p:animMotion origin="layout" path="M 0.00065 0.0007 L 0.00065 0.00093 C 0.00065 0.00116 0.00143 0.00417 0.00169 0.00509 C 0.00338 0.00995 0.00221 0.00602 0.00312 0.00926 C 0.00325 0.00995 0.00325 0.01042 0.00325 0.01088 C 0.00338 0.01181 0.00364 0.01227 0.00377 0.01319 C 0.00377 0.01366 0.00377 0.01435 0.0039 0.01481 C 0.0039 0.01528 0.00403 0.01551 0.00403 0.01597 C 0.00416 0.0162 0.00416 0.0169 0.00429 0.01736 C 0.00429 0.01759 0.00442 0.01782 0.00455 0.01829 C 0.00455 0.01875 0.00455 0.01921 0.00468 0.01967 C 0.00481 0.02037 0.00494 0.02106 0.00507 0.02176 C 0.00547 0.02592 0.00507 0.02222 0.00547 0.02523 C 0.0056 0.02569 0.0056 0.02639 0.0056 0.02708 C 0.00573 0.02731 0.00586 0.02754 0.00586 0.02801 C 0.00599 0.0287 0.00599 0.02939 0.00612 0.03009 C 0.00625 0.0331 0.00625 0.03379 0.00638 0.03726 C 0.00664 0.04883 0.00599 0.04467 0.00703 0.05022 L 0.00768 0.05346 C 0.00768 0.05369 0.00768 0.05416 0.00781 0.05439 L 0.00859 0.05647 C 0.00872 0.05717 0.00872 0.05809 0.00898 0.05855 C 0.00937 0.05925 0.01028 0.06064 0.01054 0.06179 C 0.01054 0.06203 0.01106 0.06434 0.01106 0.0648 L 0.01211 0.07013 L 0.0125 0.07198 C 0.01263 0.07244 0.01263 0.0729 0.01263 0.07313 L 0.01315 0.07429 C 0.01315 0.07475 0.01315 0.07522 0.01328 0.07568 C 0.01328 0.07591 0.01341 0.07614 0.01341 0.07661 C 0.01393 0.08031 0.01341 0.0773 0.01393 0.07985 C 0.01432 0.08586 0.0138 0.08008 0.01419 0.08401 C 0.01432 0.08447 0.01432 0.0854 0.01445 0.08586 C 0.01445 0.08633 0.01458 0.08656 0.01471 0.08702 C 0.01471 0.08748 0.01471 0.08795 0.01484 0.08841 C 0.01484 0.08887 0.01497 0.0891 0.01497 0.08957 C 0.0151 0.09003 0.0151 0.09072 0.01523 0.09119 C 0.01536 0.09165 0.01562 0.09188 0.01575 0.09234 C 0.01627 0.09466 0.01562 0.09165 0.01653 0.09419 C 0.01666 0.09466 0.01666 0.09512 0.01679 0.09535 C 0.01706 0.09605 0.01745 0.09674 0.01758 0.09743 C 0.01758 0.0979 0.01771 0.09813 0.01784 0.09836 C 0.01823 0.10044 0.01823 0.09952 0.01862 0.10206 C 0.01862 0.10253 0.01862 0.10299 0.01875 0.10345 C 0.01888 0.10415 0.01901 0.10461 0.01914 0.1053 L 0.0194 0.10762 " pathEditMode="relative" rAng="0" ptsTypes="AAAAAAAAAAAAAAAAAAAAAAAAAAAAAAAAAAAAAAAAAAAAAA">
                                      <p:cBhvr>
                                        <p:cTn id="164" dur="5000" fill="hold"/>
                                        <p:tgtEl>
                                          <p:spTgt spid="567"/>
                                        </p:tgtEl>
                                        <p:attrNameLst>
                                          <p:attrName>ppt_x</p:attrName>
                                          <p:attrName>ppt_y</p:attrName>
                                        </p:attrNameLst>
                                      </p:cBhvr>
                                      <p:rCtr x="938" y="5346"/>
                                    </p:animMotion>
                                  </p:childTnLst>
                                </p:cTn>
                              </p:par>
                              <p:par>
                                <p:cTn id="165" presetID="0" presetClass="path" presetSubtype="0" repeatCount="indefinite" fill="hold" grpId="0" nodeType="withEffect">
                                  <p:stCondLst>
                                    <p:cond delay="0"/>
                                  </p:stCondLst>
                                  <p:childTnLst>
                                    <p:animMotion origin="layout" path="M 0.00052 0.00046 L 0.00052 0.0007 C 0.00052 0.00162 0.00039 0.00301 0.00065 0.00417 C 0.00078 0.00532 0.0013 0.00625 0.00169 0.00741 C 0.00195 0.00856 0.00234 0.01018 0.0026 0.01157 C 0.00299 0.01759 0.00247 0.0118 0.00338 0.01713 C 0.00364 0.01875 0.0039 0.0206 0.00416 0.02222 C 0.0043 0.02338 0.0043 0.0243 0.00456 0.02546 C 0.00482 0.02615 0.00508 0.02708 0.00534 0.02777 C 0.00586 0.03171 0.00508 0.02685 0.00599 0.03032 C 0.00599 0.03078 0.00599 0.03124 0.00612 0.03171 C 0.00638 0.0324 0.00664 0.03333 0.0069 0.03402 C 0.00742 0.03518 0.00781 0.03634 0.00833 0.03749 C 0.00846 0.03796 0.00859 0.03842 0.00885 0.03888 C 0.00911 0.03911 0.00924 0.03934 0.0095 0.03958 C 0.01081 0.04444 0.00885 0.03772 0.01042 0.04212 C 0.01055 0.04235 0.01055 0.04282 0.01068 0.04305 C 0.01081 0.04397 0.01107 0.04467 0.0112 0.04559 C 0.01146 0.04652 0.01146 0.04744 0.01159 0.04837 C 0.01172 0.0486 0.01172 0.04906 0.01185 0.0493 C 0.01198 0.05022 0.01198 0.05115 0.01224 0.05207 C 0.01406 0.05994 0.01315 0.05693 0.01458 0.06179 C 0.01458 0.06249 0.01471 0.06318 0.01471 0.06388 C 0.01497 0.0648 0.01523 0.0655 0.01536 0.06642 C 0.01549 0.06735 0.01549 0.06827 0.01549 0.0692 C 0.01562 0.06989 0.01576 0.07151 0.01589 0.07221 C 0.01615 0.07313 0.01628 0.07406 0.01654 0.07498 C 0.01654 0.07684 0.0168 0.07846 0.01667 0.08031 C 0.01667 0.08239 0.01641 0.08494 0.01576 0.08679 C 0.01549 0.08771 0.01523 0.08841 0.01497 0.08887 C 0.01445 0.09003 0.01393 0.09072 0.01341 0.09165 C 0.01315 0.09211 0.01289 0.0928 0.01263 0.09304 C 0.01146 0.09489 0.01198 0.09419 0.01107 0.09512 C 0.01094 0.09558 0.01042 0.09674 0.01042 0.0972 C 0.01055 0.0979 0.01107 0.09928 0.0112 0.09975 C 0.01133 0.10021 0.01133 0.10067 0.01146 0.10114 C 0.01159 0.1016 0.01185 0.10183 0.01198 0.10206 C 0.01224 0.10252 0.01237 0.10299 0.01263 0.10345 C 0.01276 0.10414 0.01289 0.10484 0.01315 0.1053 C 0.01406 0.10646 0.01445 0.10623 0.0151 0.10623 " pathEditMode="relative" rAng="0" ptsTypes="AAAAAAAAAAAAAAAAAAAAAAAAAAAAAAAAAAAAAAAA">
                                      <p:cBhvr>
                                        <p:cTn id="166" dur="2500" fill="hold"/>
                                        <p:tgtEl>
                                          <p:spTgt spid="568"/>
                                        </p:tgtEl>
                                        <p:attrNameLst>
                                          <p:attrName>ppt_x</p:attrName>
                                          <p:attrName>ppt_y</p:attrName>
                                        </p:attrNameLst>
                                      </p:cBhvr>
                                      <p:rCtr x="794" y="5277"/>
                                    </p:animMotion>
                                  </p:childTnLst>
                                </p:cTn>
                              </p:par>
                              <p:par>
                                <p:cTn id="167" presetID="0" presetClass="path" presetSubtype="0" repeatCount="indefinite" fill="hold" grpId="0" nodeType="withEffect">
                                  <p:stCondLst>
                                    <p:cond delay="0"/>
                                  </p:stCondLst>
                                  <p:childTnLst>
                                    <p:animMotion origin="layout" path="M 1.92994E-6 -3.04328E-6 L 1.92994E-6 0.00023 C 0.00052 0.00047 0.00117 0.00093 0.00169 0.00162 C 0.00195 0.00185 0.00169 0.00255 0.00195 0.00301 C 0.00221 0.00371 0.00234 0.00463 0.00286 0.00509 C 0.00312 0.00533 0.00325 0.00556 0.00351 0.00579 C 0.00417 0.00671 0.00417 0.00695 0.00456 0.00787 C 0.00482 0.00857 0.00508 0.00926 0.00508 0.00995 C 0.00495 0.01319 0.00495 0.01389 0.00456 0.01667 C 0.00456 0.01713 0.00443 0.01759 0.00443 0.01805 C 0.0043 0.01875 0.00404 0.01991 0.00404 0.02014 C 0.00404 0.02129 0.00404 0.02291 0.00417 0.02407 C 0.0043 0.025 0.00534 0.02731 0.00547 0.02777 C 0.00573 0.02824 0.00586 0.02847 0.00599 0.02916 C 0.00612 0.02939 0.00612 0.02986 0.00625 0.03009 C 0.00638 0.03078 0.0069 0.03148 0.00716 0.03217 C 0.00729 0.03287 0.00729 0.03356 0.00768 0.03425 L 0.00859 0.03634 C 0.00885 0.03842 0.00833 0.03657 0.0095 0.03796 C 0.01094 0.0405 0.00872 0.03796 0.01055 0.03981 C 0.01159 0.04212 0.01042 0.03981 0.01172 0.0412 C 0.01185 0.04143 0.01198 0.04189 0.01237 0.04212 C 0.01276 0.04282 0.01328 0.04305 0.01367 0.04351 C 0.01393 0.04374 0.01419 0.04397 0.01445 0.04444 C 0.01641 0.04745 0.0138 0.04374 0.01576 0.04606 C 0.01745 0.04837 0.01536 0.04606 0.01719 0.04768 C 0.01745 0.0486 0.01771 0.04907 0.0181 0.04999 C 0.0181 0.05022 0.0181 0.05069 0.01823 0.05092 C 0.01836 0.05115 0.01862 0.05138 0.01901 0.05161 C 0.01914 0.05207 0.01914 0.05254 0.0194 0.053 C 0.01953 0.05369 0.02031 0.05508 0.02031 0.05531 C 0.02083 0.05763 0.02005 0.05439 0.02096 0.05717 C 0.02188 0.05994 0.02031 0.05624 0.02175 0.05925 L 0.02214 0.06272 L 0.02227 0.06434 C 0.02227 0.06804 0.02214 0.07175 0.02214 0.07522 C 0.02201 0.07591 0.02201 0.07661 0.02188 0.0773 C 0.02175 0.07776 0.02149 0.07799 0.02136 0.07823 C 0.02149 0.07938 0.02136 0.08054 0.02175 0.08147 C 0.02201 0.08401 0.02266 0.08054 0.02266 0.08471 L 0.02266 0.08748 " pathEditMode="relative" rAng="0" ptsTypes="AAAAAAAAAAAAAAAAAAAAAAAAAAAAAAAAAAAAAAAAA">
                                      <p:cBhvr>
                                        <p:cTn id="168" dur="6000" fill="hold"/>
                                        <p:tgtEl>
                                          <p:spTgt spid="570"/>
                                        </p:tgtEl>
                                        <p:attrNameLst>
                                          <p:attrName>ppt_x</p:attrName>
                                          <p:attrName>ppt_y</p:attrName>
                                        </p:attrNameLst>
                                      </p:cBhvr>
                                      <p:rCtr x="1133" y="4374"/>
                                    </p:animMotion>
                                  </p:childTnLst>
                                </p:cTn>
                              </p:par>
                              <p:par>
                                <p:cTn id="169" presetID="0" presetClass="path" presetSubtype="0" repeatCount="indefinite" fill="hold" grpId="0" nodeType="withEffect">
                                  <p:stCondLst>
                                    <p:cond delay="0"/>
                                  </p:stCondLst>
                                  <p:childTnLst>
                                    <p:animMotion origin="layout" path="M 4.40813E-6 -1.458E-7 L 4.40813E-6 0.00023 C 0.00013 0.00046 0.00052 0.00324 0.00065 0.0044 C 0.00065 0.00486 0.00078 0.00509 0.00078 0.00555 C 0.00091 0.00602 0.00091 0.00694 0.00104 0.00741 C 0.00104 0.00787 0.0013 0.0081 0.0013 0.00856 C 0.0013 0.01065 0.00117 0.01574 0.00078 0.01851 C 0.00078 0.01967 0.00052 0.02013 0.00026 0.02106 C 4.40813E-6 0.02222 4.40813E-6 0.02245 -0.00013 0.02384 C -0.00013 0.0243 -0.00026 0.02453 -0.0004 0.02499 C -0.0004 0.02546 -0.0004 0.02638 -0.00053 0.02685 C -0.00066 0.02777 -0.00079 0.02823 -0.00092 0.02916 C -0.00105 0.02939 -0.00118 0.03101 -0.00131 0.03147 C -0.00144 0.03194 -0.00157 0.03217 -0.0017 0.0324 C -0.00183 0.03286 -0.00183 0.03356 -0.00196 0.03379 C -0.00196 0.03402 -0.00235 0.03657 -0.00248 0.03703 C -0.00261 0.03726 -0.00261 0.03772 -0.00274 0.03795 C -0.00274 0.03842 -0.00274 0.03911 -0.00287 0.03934 C -0.00313 0.04027 -0.00352 0.04073 -0.00365 0.04166 L -0.0043 0.04467 L -0.00443 0.04582 C -0.00456 0.04605 -0.00456 0.04629 -0.00469 0.04675 C -0.00495 0.0486 -0.00482 0.04767 -0.00508 0.04906 C -0.00508 0.05022 -0.00508 0.05207 -0.00547 0.05323 C -0.0056 0.05369 -0.00573 0.05415 -0.00586 0.05439 C -0.00626 0.0567 -0.00573 0.05392 -0.00626 0.05739 C -0.00626 0.05786 -0.00639 0.05832 -0.00639 0.05855 C -0.00639 0.06133 -0.00639 0.06411 -0.00626 0.06688 C -0.00599 0.07313 -0.00599 0.06758 -0.00599 0.07082 " pathEditMode="relative" rAng="0" ptsTypes="AAAAAAAAAAAAAAAAAAAAAAAAAAAAA">
                                      <p:cBhvr>
                                        <p:cTn id="170" dur="2500" fill="hold"/>
                                        <p:tgtEl>
                                          <p:spTgt spid="569"/>
                                        </p:tgtEl>
                                        <p:attrNameLst>
                                          <p:attrName>ppt_x</p:attrName>
                                          <p:attrName>ppt_y</p:attrName>
                                        </p:attrNameLst>
                                      </p:cBhvr>
                                      <p:rCtr x="-260" y="3541"/>
                                    </p:animMotion>
                                  </p:childTnLst>
                                </p:cTn>
                              </p:par>
                              <p:par>
                                <p:cTn id="171" presetID="0" presetClass="path" presetSubtype="0" repeatCount="indefinite" fill="hold" grpId="0" nodeType="withEffect">
                                  <p:stCondLst>
                                    <p:cond delay="0"/>
                                  </p:stCondLst>
                                  <p:childTnLst>
                                    <p:animMotion origin="layout" path="M 3.14364E-6 4.08239E-6 L 3.14364E-6 0.00023 C 0.00026 0.00046 0.0026 0.00416 0.00325 0.00624 C 0.00416 0.00879 0.00364 0.0074 0.00403 0.00925 C 0.00429 0.01041 0.00442 0.01064 0.00482 0.0118 C 0.00482 0.01782 0.00495 0.02383 0.00495 0.02985 C 0.00508 0.03054 0.00508 0.03124 0.00521 0.03193 C 0.00534 0.03355 0.0056 0.03517 0.00573 0.03679 C 0.00586 0.03702 0.00599 0.03749 0.00599 0.03772 C 0.00612 0.03864 0.00625 0.03957 0.00638 0.0405 C 0.0069 0.04304 0.00625 0.04003 0.00677 0.04304 C 0.00703 0.04512 0.0069 0.04304 0.00716 0.04536 C 0.00729 0.04605 0.00729 0.04651 0.00729 0.04721 C 0.00742 0.0479 0.00768 0.0486 0.00768 0.04929 C 0.00781 0.04975 0.00781 0.05022 0.00794 0.05068 C 0.0082 0.05184 0.00846 0.0516 0.00885 0.05276 C 0.0095 0.05415 0.0095 0.05484 0.01028 0.05577 C 0.01068 0.05646 0.01146 0.05716 0.01146 0.05739 C 0.01159 0.05762 0.01172 0.05832 0.01185 0.05855 C 0.01198 0.05924 0.01224 0.05947 0.01237 0.05994 C 0.0125 0.0604 0.0125 0.06086 0.01263 0.06109 C 0.01276 0.06156 0.01289 0.06179 0.01302 0.06202 C 0.01328 0.06341 0.01315 0.06271 0.01315 0.06433 " pathEditMode="relative" rAng="0" ptsTypes="AAAAAAAAAAAAAAAAAAAAAAA">
                                      <p:cBhvr>
                                        <p:cTn id="172" dur="2500" fill="hold"/>
                                        <p:tgtEl>
                                          <p:spTgt spid="571"/>
                                        </p:tgtEl>
                                        <p:attrNameLst>
                                          <p:attrName>ppt_x</p:attrName>
                                          <p:attrName>ppt_y</p:attrName>
                                        </p:attrNameLst>
                                      </p:cBhvr>
                                      <p:rCtr x="651" y="3217"/>
                                    </p:animMotion>
                                  </p:childTnLst>
                                </p:cTn>
                              </p:par>
                              <p:par>
                                <p:cTn id="173" presetID="0" presetClass="path" presetSubtype="0" repeatCount="indefinite" fill="hold" grpId="0" nodeType="withEffect">
                                  <p:stCondLst>
                                    <p:cond delay="0"/>
                                  </p:stCondLst>
                                  <p:childTnLst>
                                    <p:animMotion origin="layout" path="M 4.35734E-6 -4.46193E-6 L 4.35734E-6 0.00024 C 4.35734E-6 0.00093 -0.00026 0.00186 -0.00013 0.00301 C -0.00013 0.00417 0.00013 0.0051 0.00026 0.00625 C 0.00065 0.01042 0.00052 0.01111 0.00143 0.01551 C 0.00182 0.01759 0.00221 0.01944 0.00273 0.02153 C 0.00338 0.0243 0.00442 0.02685 0.00494 0.02986 C 0.0052 0.03171 0.00533 0.03333 0.00612 0.03495 C 0.00638 0.03564 0.00677 0.0368 0.00703 0.0375 C 0.00716 0.03796 0.00729 0.03842 0.00742 0.03888 C 0.00768 0.03935 0.00781 0.03981 0.00807 0.04027 C 0.00833 0.04097 0.00859 0.04166 0.00885 0.04236 C 0.00911 0.04305 0.00937 0.04398 0.00976 0.04467 C 0.01002 0.04513 0.01015 0.04536 0.01041 0.04583 C 0.01054 0.04629 0.0108 0.04675 0.01093 0.04722 C 0.0112 0.04791 0.01133 0.04884 0.01172 0.0493 C 0.01263 0.05022 0.01211 0.04976 0.01315 0.05092 C 0.01328 0.05138 0.01341 0.05184 0.01354 0.05208 C 0.01367 0.05231 0.01393 0.05254 0.01406 0.05277 C 0.01432 0.053 0.01445 0.05346 0.01471 0.0537 C 0.01497 0.05462 0.01523 0.05601 0.01562 0.05647 C 0.01588 0.0567 0.01601 0.0567 0.01627 0.05694 C 0.01666 0.05763 0.01719 0.05809 0.01745 0.05902 C 0.01758 0.05925 0.01771 0.05971 0.01784 0.05994 C 0.01823 0.06087 0.01901 0.06203 0.01901 0.06226 C 0.01953 0.06457 0.01875 0.06156 0.01979 0.06411 C 0.01992 0.06457 0.01992 0.06504 0.01992 0.06527 C 0.02044 0.06712 0.02031 0.06619 0.02031 0.06712 " pathEditMode="relative" rAng="0" ptsTypes="AAAAAAAAAAAAAAAAAAAAAAAAAAAA">
                                      <p:cBhvr>
                                        <p:cTn id="174" dur="2500" fill="hold"/>
                                        <p:tgtEl>
                                          <p:spTgt spid="572"/>
                                        </p:tgtEl>
                                        <p:attrNameLst>
                                          <p:attrName>ppt_x</p:attrName>
                                          <p:attrName>ppt_y</p:attrName>
                                        </p:attrNameLst>
                                      </p:cBhvr>
                                      <p:rCtr x="1003" y="3356"/>
                                    </p:animMotion>
                                  </p:childTnLst>
                                </p:cTn>
                              </p:par>
                              <p:par>
                                <p:cTn id="175" presetID="0" presetClass="path" presetSubtype="0" repeatCount="indefinite" fill="hold" grpId="0" nodeType="withEffect">
                                  <p:stCondLst>
                                    <p:cond delay="0"/>
                                  </p:stCondLst>
                                  <p:childTnLst>
                                    <p:animMotion origin="layout" path="M -3.5278E-6 1.28211E-6 L -3.5278E-6 0.00023 C 0.00026 0.00092 0.00065 0.00162 0.00092 0.00278 C 0.00105 0.00301 0.00105 0.00347 0.00105 0.0037 C 0.00131 0.00416 0.00157 0.0044 0.0017 0.00486 C 0.00183 0.00509 0.00196 0.00555 0.00209 0.00578 C 0.00222 0.00625 0.00248 0.00648 0.00261 0.00694 C 0.003 0.0074 0.00313 0.00833 0.00339 0.00902 C 0.00482 0.01134 0.0043 0.01018 0.00495 0.01203 C 0.00508 0.0125 0.00508 0.01273 0.00521 0.01319 C 0.00547 0.01388 0.00599 0.01527 0.00599 0.0155 C 0.00638 0.01759 0.00612 0.01666 0.00678 0.01828 C 0.00678 0.01874 0.00691 0.01898 0.00691 0.01944 C 0.0073 0.02036 0.00769 0.0206 0.00795 0.02175 C 0.00873 0.02453 0.00743 0.02083 0.00847 0.02384 C 0.00886 0.02592 0.0086 0.02476 0.00951 0.02731 L 0.00951 0.02754 C 0.00977 0.02916 0.00951 0.02777 0.01029 0.02939 C 0.01042 0.02985 0.01068 0.03032 0.01081 0.03078 C 0.01107 0.03124 0.0112 0.03147 0.01146 0.03194 C 0.01277 0.03471 0.01068 0.03078 0.01237 0.03402 C 0.01264 0.03494 0.01264 0.03518 0.01303 0.0361 C 0.01342 0.0368 0.0142 0.03818 0.0142 0.03842 C 0.01446 0.0398 0.0142 0.03888 0.01511 0.04119 C 0.01524 0.04166 0.01537 0.04212 0.0155 0.04235 L 0.01615 0.04304 C 0.0181 0.04814 0.01589 0.04281 0.01745 0.04605 C 0.01758 0.04628 0.01771 0.04675 0.01784 0.04721 C 0.01797 0.04744 0.01824 0.04767 0.0185 0.04814 C 0.01863 0.04837 0.01863 0.04883 0.01889 0.04929 C 0.01902 0.04952 0.01928 0.04976 0.01941 0.04999 C 0.0198 0.05184 0.01928 0.04999 0.02019 0.05161 C 0.02032 0.05184 0.02045 0.0523 0.02058 0.05276 C 0.02097 0.05323 0.02136 0.05346 0.02175 0.05415 C 0.02201 0.05438 0.02214 0.05462 0.0224 0.05508 C 0.02253 0.05531 0.02253 0.05577 0.02279 0.05624 C 0.02292 0.05647 0.02318 0.0567 0.02331 0.05693 L 0.02357 0.05832 " pathEditMode="relative" rAng="0" ptsTypes="AAAAAAAAAAAAAAAAAAAAAAAAAAAAAAAAAAAAAA">
                                      <p:cBhvr>
                                        <p:cTn id="176" dur="2500" fill="hold"/>
                                        <p:tgtEl>
                                          <p:spTgt spid="573"/>
                                        </p:tgtEl>
                                        <p:attrNameLst>
                                          <p:attrName>ppt_x</p:attrName>
                                          <p:attrName>ppt_y</p:attrName>
                                        </p:attrNameLst>
                                      </p:cBhvr>
                                      <p:rCtr x="1172" y="2916"/>
                                    </p:animMotion>
                                  </p:childTnLst>
                                </p:cTn>
                              </p:par>
                              <p:par>
                                <p:cTn id="177" presetID="0" presetClass="path" presetSubtype="0" repeatCount="indefinite" fill="hold" grpId="0" nodeType="withEffect">
                                  <p:stCondLst>
                                    <p:cond delay="0"/>
                                  </p:stCondLst>
                                  <p:childTnLst>
                                    <p:animMotion origin="layout" path="M 3.81951E-6 4.15645E-6 L 3.81951E-6 0.00023 C -0.00013 0.00115 -0.00026 0.00231 -0.00026 0.00393 C -0.00026 0.00462 3.81951E-6 0.00555 3.81951E-6 0.00648 C 3.81951E-6 0.00972 3.81951E-6 0.00948 -0.00039 0.01157 C -0.00039 0.01249 -0.00039 0.01365 -0.00026 0.01458 C -0.00013 0.01504 0.00013 0.01527 0.00039 0.01573 C 0.00039 0.01596 0.00052 0.0162 0.00052 0.01666 C 0.00065 0.01735 0.00091 0.0192 0.00117 0.01967 C 0.00195 0.02175 0.00091 0.0192 0.00208 0.02221 C 0.00221 0.02268 0.00234 0.02291 0.00247 0.02337 C 0.00273 0.02383 0.00299 0.02499 0.00325 0.02545 C 0.00338 0.02568 0.00364 0.02592 0.0039 0.02615 C 0.00403 0.02661 0.00429 0.02707 0.00442 0.02754 C 0.00507 0.02916 0.00468 0.02823 0.00547 0.03008 C 0.0056 0.03054 0.00573 0.03124 0.00586 0.03124 C 0.00612 0.03216 0.00651 0.03309 0.00677 0.03378 C 0.0069 0.03378 0.00703 0.03425 0.00716 0.03471 C 0.00729 0.03517 0.00755 0.0361 0.00755 0.03679 C 0.00768 0.03726 0.00755 0.03795 0.00755 0.03864 " pathEditMode="relative" rAng="0" ptsTypes="AAAAAAAAAAAAAAAAAAAA">
                                      <p:cBhvr>
                                        <p:cTn id="178" dur="6000" fill="hold"/>
                                        <p:tgtEl>
                                          <p:spTgt spid="574"/>
                                        </p:tgtEl>
                                        <p:attrNameLst>
                                          <p:attrName>ppt_x</p:attrName>
                                          <p:attrName>ppt_y</p:attrName>
                                        </p:attrNameLst>
                                      </p:cBhvr>
                                      <p:rCtr x="352" y="1921"/>
                                    </p:animMotion>
                                  </p:childTnLst>
                                </p:cTn>
                              </p:par>
                              <p:par>
                                <p:cTn id="179" presetID="0" presetClass="path" presetSubtype="0" repeatCount="indefinite" fill="hold" grpId="0" nodeType="withEffect">
                                  <p:stCondLst>
                                    <p:cond delay="0"/>
                                  </p:stCondLst>
                                  <p:childTnLst>
                                    <p:animMotion origin="layout" path="M -4.52403E-6 4.28604E-6 L -4.52403E-6 0.00023 C 0.00013 0.00092 0.0004 0.00185 0.0004 0.003 C 0.00053 0.0037 0.00026 0.00439 0.00026 0.00509 C 0.00013 0.00671 0.00013 0.00833 -4.52403E-6 0.00995 C -4.52403E-6 0.01134 -0.00026 0.01411 -0.00026 0.01434 C -0.00026 0.01643 -0.00026 0.01851 -0.00013 0.02082 C -4.52403E-6 0.02314 0.00026 0.02221 0.00066 0.02383 C 0.00144 0.02684 0.00013 0.02291 0.00118 0.02592 C 0.0017 0.02846 0.00118 0.02522 0.00157 0.02846 C 0.0017 0.02869 0.0017 0.02916 0.00183 0.02939 C 0.00183 0.03008 0.00209 0.0324 0.00222 0.03332 C 0.00235 0.03402 0.00235 0.03471 0.00261 0.0354 C 0.00274 0.03564 0.00287 0.0361 0.003 0.03633 C 0.00313 0.03702 0.00313 0.03795 0.00339 0.03841 C 0.00352 0.03888 0.00365 0.03911 0.00378 0.03957 C 0.00391 0.04026 0.00417 0.04165 0.00417 0.04188 C 0.00417 0.04281 0.0043 0.04397 0.0043 0.04512 C 0.00443 0.04582 0.00456 0.04674 0.00456 0.04744 C 0.00456 0.05022 0.00443 0.05276 0.0043 0.05554 C 0.0043 0.05739 0.0043 0.05924 0.00417 0.06109 C 0.00417 0.06156 0.00417 0.06225 0.00391 0.06271 C 0.00378 0.06364 0.00313 0.0648 0.00313 0.06503 C 0.00313 0.06549 0.00313 0.06595 0.003 0.06665 C 0.003 0.06688 0.00274 0.06734 0.00274 0.06757 C 0.00274 0.06804 0.00287 0.06827 0.003 0.06873 C 0.00313 0.07035 0.00313 0.07104 0.00339 0.07243 C 0.00352 0.07313 0.00352 0.07405 0.00378 0.07452 C 0.00404 0.07521 0.00417 0.07614 0.00456 0.0766 L 0.00508 0.07729 C 0.00521 0.07776 0.00521 0.07845 0.00534 0.07868 C 0.00547 0.07914 0.0056 0.07938 0.00573 0.07984 C 0.00599 0.08076 0.00586 0.08076 0.00586 0.08169 " pathEditMode="relative" rAng="0" ptsTypes="AAAAAAAAAAAAAAAAAAAAAAAAAAAAAAAAA">
                                      <p:cBhvr>
                                        <p:cTn id="180" dur="5000" fill="hold"/>
                                        <p:tgtEl>
                                          <p:spTgt spid="579"/>
                                        </p:tgtEl>
                                        <p:attrNameLst>
                                          <p:attrName>ppt_x</p:attrName>
                                          <p:attrName>ppt_y</p:attrName>
                                        </p:attrNameLst>
                                      </p:cBhvr>
                                      <p:rCtr x="273" y="4073"/>
                                    </p:animMotion>
                                  </p:childTnLst>
                                </p:cTn>
                              </p:par>
                              <p:par>
                                <p:cTn id="181" presetID="0" presetClass="path" presetSubtype="0" repeatCount="indefinite" accel="50000" decel="50000" fill="hold" grpId="0" nodeType="withEffect">
                                  <p:stCondLst>
                                    <p:cond delay="0"/>
                                  </p:stCondLst>
                                  <p:childTnLst>
                                    <p:animMotion origin="layout" path="M 1.95859E-6 4.26753E-6 L 1.95859E-6 0.00023 C 0.00039 0.00092 0.00078 0.00162 0.00117 0.00277 C 0.0013 0.003 0.0013 0.0037 0.0013 0.00416 C 0.00156 0.00601 0.00156 0.00624 0.00169 0.00856 C 0.00182 0.01064 0.00182 0.01249 0.00195 0.01458 C 0.00195 0.01897 0.00195 0.0236 0.00208 0.028 C 0.00208 0.02846 0.00221 0.02869 0.00234 0.02916 C 0.00247 0.02939 0.00273 0.02985 0.00286 0.03008 C 0.00299 0.03078 0.00299 0.0317 0.00325 0.03216 C 0.00377 0.03309 0.00417 0.03355 0.00443 0.03471 C 0.00573 0.03841 0.00469 0.03633 0.00586 0.03841 C 0.00586 0.03888 0.00599 0.03911 0.00599 0.03957 C 0.00612 0.0405 0.00625 0.04119 0.00638 0.04188 C 0.00664 0.04304 0.00703 0.0442 0.00742 0.04512 C 0.00755 0.04536 0.00768 0.04582 0.00781 0.04605 C 0.00794 0.04651 0.00794 0.04674 0.00807 0.04721 C 0.00781 0.05785 0.00807 0.05207 0.00755 0.05762 C 0.00755 0.05855 0.00755 0.05947 0.00742 0.0604 C 0.00729 0.06132 0.00716 0.06225 0.00703 0.06318 C 0.0069 0.06364 0.00703 0.0641 0.00677 0.06456 C 0.00664 0.0648 0.00651 0.06526 0.00638 0.06549 C 0.00638 0.06665 0.00638 0.0678 0.00638 0.06919 " pathEditMode="relative" rAng="0" ptsTypes="AAAAAAAAAAAAAAAAAAAAAAA">
                                      <p:cBhvr>
                                        <p:cTn id="182" dur="2500" fill="hold"/>
                                        <p:tgtEl>
                                          <p:spTgt spid="576"/>
                                        </p:tgtEl>
                                        <p:attrNameLst>
                                          <p:attrName>ppt_x</p:attrName>
                                          <p:attrName>ppt_y</p:attrName>
                                        </p:attrNameLst>
                                      </p:cBhvr>
                                      <p:rCtr x="404" y="3448"/>
                                    </p:animMotion>
                                  </p:childTnLst>
                                </p:cTn>
                              </p:par>
                              <p:par>
                                <p:cTn id="183" presetID="0" presetClass="path" presetSubtype="0" repeatCount="indefinite" fill="hold" grpId="0" nodeType="withEffect">
                                  <p:stCondLst>
                                    <p:cond delay="0"/>
                                  </p:stCondLst>
                                  <p:childTnLst>
                                    <p:animMotion origin="layout" path="M -2.23467E-6 -2.89053E-6 L -2.23467E-6 0.00023 C 0.00039 0.00347 -2.23467E-6 0.00185 0.0013 0.00486 L 0.0017 0.00579 L 0.00209 0.00695 C 0.00209 0.00741 0.00222 0.00787 0.00222 0.00833 C 0.00235 0.0088 0.00235 0.00949 0.00261 0.00995 C 0.00261 0.01065 0.00287 0.01134 0.003 0.01204 C 0.003 0.0125 0.00326 0.01412 0.00339 0.01458 C 0.00417 0.01713 0.00339 0.01389 0.0043 0.0169 C 0.00443 0.01759 0.00456 0.01829 0.00469 0.01898 C 0.00469 0.01944 0.00469 0.01991 0.00482 0.02037 C 0.00495 0.02083 0.00521 0.02106 0.00534 0.02153 C 0.00547 0.02245 0.0056 0.02338 0.00573 0.0243 L 0.00612 0.02615 C 0.00625 0.02639 0.00625 0.02685 0.00651 0.02708 C 0.00664 0.02824 0.00664 0.02939 0.0069 0.03032 C 0.00703 0.03101 0.00716 0.03171 0.00729 0.0324 C 0.00743 0.03333 0.00743 0.03425 0.00782 0.03518 C 0.00847 0.03865 0.00729 0.0331 0.00821 0.03749 C 0.00834 0.03819 0.00847 0.03888 0.0086 0.03958 C 0.0086 0.04004 0.00873 0.0405 0.00873 0.04097 C 0.00912 0.04259 0.00912 0.04166 0.00925 0.04351 C 0.00938 0.04421 0.00938 0.0449 0.00951 0.04559 C 0.00964 0.04629 0.00977 0.04698 0.0099 0.04768 L 0.01003 0.0486 C 0.01016 0.05416 0.0099 0.05555 0.01055 0.05948 C 0.01068 0.06041 0.01081 0.06087 0.0112 0.06156 C 0.01133 0.06179 0.01172 0.06203 0.01185 0.06226 C 0.01198 0.06272 0.01224 0.06318 0.01224 0.06365 C 0.01237 0.06411 0.01237 0.06434 0.0125 0.0648 C 0.01263 0.06503 0.01276 0.0655 0.01302 0.06573 C 0.01302 0.06619 0.01315 0.06665 0.01315 0.06712 C 0.01342 0.06874 0.01342 0.06989 0.01381 0.07175 L 0.01433 0.07383 C 0.01433 0.07406 0.01446 0.07452 0.01446 0.07475 C 0.01459 0.07522 0.01459 0.07591 0.01472 0.07614 C 0.01485 0.07614 0.01511 0.07614 0.0155 0.07614 " pathEditMode="relative" rAng="0" ptsTypes="AAAAAAAAAAAAAAAAAAAAAAAAAAAAAAAAAAAAAA">
                                      <p:cBhvr>
                                        <p:cTn id="184" dur="2500" fill="hold"/>
                                        <p:tgtEl>
                                          <p:spTgt spid="578"/>
                                        </p:tgtEl>
                                        <p:attrNameLst>
                                          <p:attrName>ppt_x</p:attrName>
                                          <p:attrName>ppt_y</p:attrName>
                                        </p:attrNameLst>
                                      </p:cBhvr>
                                      <p:rCtr x="768" y="3795"/>
                                    </p:animMotion>
                                  </p:childTnLst>
                                </p:cTn>
                              </p:par>
                              <p:par>
                                <p:cTn id="185" presetID="0" presetClass="path" presetSubtype="0" repeatCount="indefinite" fill="hold" grpId="0" nodeType="withEffect">
                                  <p:stCondLst>
                                    <p:cond delay="0"/>
                                  </p:stCondLst>
                                  <p:childTnLst>
                                    <p:animMotion origin="layout" path="M 3.34679E-6 -1.48114E-6 L 3.34679E-6 0.00023 C 0.00039 0.00116 0.00104 0.00232 0.0013 0.0037 L 0.00182 0.00671 C 0.00208 0.0081 0.00234 0.00949 0.00247 0.01065 L 0.0026 0.01342 C 0.0026 0.01828 0.00273 0.02338 0.00247 0.02824 C 0.00234 0.02916 0.00169 0.03032 0.00169 0.03055 C 0.00156 0.03078 0.00143 0.03124 0.00143 0.03171 C 0.00143 0.0361 0.00143 0.03564 0.00208 0.03865 L 0.00221 0.03981 C 0.00234 0.04004 0.00234 0.0405 0.00247 0.04073 L 0.00364 0.04397 L 0.00403 0.0449 C 0.00403 0.04536 0.00403 0.04559 0.00416 0.04606 C 0.00429 0.04629 0.00442 0.04652 0.00455 0.04698 C 0.00468 0.04768 0.00481 0.04837 0.00495 0.04906 L 0.00521 0.05022 C 0.00508 0.05277 0.00508 0.05531 0.00495 0.05786 C 0.00495 0.05809 0.00481 0.05855 0.00481 0.05878 C 0.00468 0.05925 0.00455 0.05948 0.00442 0.05994 C 0.00429 0.06017 0.00429 0.06064 0.00416 0.06087 C 0.00403 0.06133 0.00364 0.06133 0.00364 0.06202 C 0.00351 0.06249 0.00377 0.06411 0.00377 0.06434 " pathEditMode="relative" rAng="0" ptsTypes="AAAAAAAAAAAAAAAAAAAAAAAA">
                                      <p:cBhvr>
                                        <p:cTn id="186" dur="2500" fill="hold"/>
                                        <p:tgtEl>
                                          <p:spTgt spid="575"/>
                                        </p:tgtEl>
                                        <p:attrNameLst>
                                          <p:attrName>ppt_x</p:attrName>
                                          <p:attrName>ppt_y</p:attrName>
                                        </p:attrNameLst>
                                      </p:cBhvr>
                                      <p:rCtr x="260" y="3217"/>
                                    </p:animMotion>
                                  </p:childTnLst>
                                </p:cTn>
                              </p:par>
                              <p:par>
                                <p:cTn id="187" presetID="0" presetClass="path" presetSubtype="0" repeatCount="indefinite" fill="hold" grpId="0" nodeType="withEffect">
                                  <p:stCondLst>
                                    <p:cond delay="0"/>
                                  </p:stCondLst>
                                  <p:childTnLst>
                                    <p:animMotion origin="layout" path="M 1.40643E-6 -1.51817E-6 L 1.40643E-6 0.00023 C 0.00026 0.00093 0.00065 0.00162 0.00091 0.00278 C 0.00104 0.00324 0.00104 0.00394 0.00104 0.0044 C 0.0013 0.00602 0.0013 0.00579 0.00169 0.00764 C 0.00195 0.00995 0.00182 0.00995 0.00234 0.0125 C 0.00286 0.01551 0.00299 0.01389 0.00338 0.01898 C 0.00351 0.01967 0.00351 0.02037 0.00364 0.02106 C 0.00378 0.02245 0.00417 0.02407 0.00443 0.02569 C 0.00482 0.03356 0.00443 0.03078 0.00495 0.03425 C 0.00495 0.03819 0.00482 0.0405 0.00469 0.04397 C 0.00456 0.04467 0.00443 0.04536 0.00443 0.04606 C 0.00443 0.04814 0.00456 0.04999 0.00469 0.05207 C 0.00469 0.05277 0.00508 0.05508 0.00521 0.05554 L 0.00573 0.05855 L 0.00625 0.06064 C 0.00625 0.0611 0.00651 0.06156 0.00651 0.06202 C 0.00677 0.06272 0.00677 0.06341 0.00703 0.06411 C 0.00703 0.06457 0.00703 0.0648 0.00716 0.06526 C 0.00729 0.06573 0.00742 0.06619 0.00755 0.06665 C 0.00781 0.06735 0.00833 0.06874 0.00833 0.06897 C 0.00859 0.07105 0.00833 0.06943 0.00911 0.07105 C 0.00924 0.07151 0.00937 0.07174 0.00951 0.07221 C 0.00964 0.07267 0.0099 0.07313 0.01016 0.0736 C 0.01029 0.07383 0.01055 0.07429 0.01068 0.07452 C 0.01198 0.07753 0.0099 0.0736 0.01172 0.0766 C 0.01172 0.0773 0.01185 0.07799 0.01198 0.07846 C 0.01224 0.07892 0.0125 0.07915 0.01263 0.07938 C 0.01289 0.08008 0.01315 0.08077 0.01341 0.08146 L 0.0138 0.08262 L 0.01419 0.08355 C 0.01471 0.08609 0.01432 0.08517 0.01497 0.08679 C 0.01537 0.0891 0.01484 0.08609 0.01537 0.08956 C 0.01537 0.0898 0.0155 0.09026 0.01563 0.09049 C 0.01537 0.09628 0.01563 0.09396 0.01497 0.09743 C 0.01471 0.09882 0.01497 0.09836 0.01432 0.09905 " pathEditMode="relative" rAng="0" ptsTypes="AAAAAAAAAAAAAAAAAAAAAAAAAAAAAAAAAAAA">
                                      <p:cBhvr>
                                        <p:cTn id="188" dur="2500" fill="hold"/>
                                        <p:tgtEl>
                                          <p:spTgt spid="577"/>
                                        </p:tgtEl>
                                        <p:attrNameLst>
                                          <p:attrName>ppt_x</p:attrName>
                                          <p:attrName>ppt_y</p:attrName>
                                        </p:attrNameLst>
                                      </p:cBhvr>
                                      <p:rCtr x="781" y="4953"/>
                                    </p:animMotion>
                                  </p:childTnLst>
                                </p:cTn>
                              </p:par>
                              <p:par>
                                <p:cTn id="189" presetID="0" presetClass="path" presetSubtype="0" repeatCount="indefinite" accel="16667" decel="16667" fill="hold" nodeType="withEffect">
                                  <p:stCondLst>
                                    <p:cond delay="0"/>
                                  </p:stCondLst>
                                  <p:childTnLst>
                                    <p:animMotion origin="layout" path="M 3.30382E-6 -1.38394E-6 L 3.30382E-6 0.00023 C -0.00026 0.0037 3.30382E-6 0.00602 -0.00118 0.0088 C -0.00157 0.00972 -0.00209 0.01018 -0.00248 0.01088 C -0.00274 0.01157 -0.00287 0.0125 -0.00326 0.01296 C -0.00352 0.01366 -0.0043 0.01528 -0.0043 0.01435 C -0.0043 0.01342 -0.00352 0.01319 -0.00326 0.01227 C -0.00052 0.00648 -0.00469 0.01435 -0.00118 0.0081 C -0.00118 0.00694 -0.00052 0.00579 -0.00091 0.00463 C -0.00118 0.00394 -0.0017 0.00556 -0.00196 0.00602 C -0.00222 0.00671 -0.00209 0.00764 -0.00248 0.0081 C -0.00313 0.00949 -0.00482 0.01088 -0.00482 0.01111 C -0.00391 0.00625 -0.00508 0.01134 -0.00326 0.00741 C -0.00261 0.00625 -0.00118 0.00185 -0.0017 0.00324 L -0.00326 0.00741 C -0.00352 0.0081 -0.00443 0.00972 -0.00404 0.00949 L -0.00196 0.0088 C -0.00026 0.00417 -0.00013 0.00625 -0.00091 0.00255 C -0.00183 0.00787 -0.00039 0.00162 -0.00248 0.00602 C -0.00261 0.00671 -0.00261 0.00764 -0.00274 0.0081 C -0.00313 0.0088 -0.00404 0.00949 -0.00404 0.00972 L -0.0017 0.00671 L -0.00039 0.00532 C -0.00039 0.00463 3.30382E-6 0.00255 3.30382E-6 0.00324 C 3.30382E-6 0.00347 -0.00065 0.00787 -0.00091 0.0081 C -0.00157 0.00949 -0.00248 0.00995 -0.00326 0.01088 C -0.00469 0.01273 -0.00391 0.01204 -0.0056 0.01296 C -0.00261 0.00972 -0.00625 0.01412 -0.00326 0.00949 C -0.00287 0.00903 -0.00248 0.00856 -0.00196 0.0081 C -0.0017 0.00718 -0.00144 0.00648 -0.00118 0.00532 C -0.00105 0.00486 -0.00052 0.00278 -0.00091 0.00324 C -0.00157 0.00463 -0.00196 0.00602 -0.00248 0.00741 C -0.00274 0.0081 -0.00287 0.00903 -0.00326 0.00949 C -0.00352 0.01018 -0.00391 0.01111 -0.0043 0.01157 C -0.00482 0.01227 -0.00534 0.01204 -0.00586 0.01227 L -0.00352 0.00949 L -0.00248 0.0081 C -0.00013 0.00232 -0.00287 0.00972 -0.00118 0.00394 L 3.30382E-6 -1.38394E-6 Z " pathEditMode="relative" rAng="0" ptsTypes="AAAAAAAAAAAAAAAAAAAAAAAAAAAAAAAAAAAAAAA">
                                      <p:cBhvr>
                                        <p:cTn id="190" dur="9000" fill="hold"/>
                                        <p:tgtEl>
                                          <p:spTgt spid="580"/>
                                        </p:tgtEl>
                                        <p:attrNameLst>
                                          <p:attrName>ppt_x</p:attrName>
                                          <p:attrName>ppt_y</p:attrName>
                                        </p:attrNameLst>
                                      </p:cBhvr>
                                      <p:rCtr x="-300" y="717"/>
                                    </p:animMotion>
                                  </p:childTnLst>
                                </p:cTn>
                              </p:par>
                              <p:par>
                                <p:cTn id="191" presetID="0" presetClass="path" presetSubtype="0" repeatCount="indefinite" accel="22222" decel="22222" fill="hold" nodeType="withEffect">
                                  <p:stCondLst>
                                    <p:cond delay="0"/>
                                  </p:stCondLst>
                                  <p:childTnLst>
                                    <p:animMotion origin="layout" path="M -5.84712E-7 4.51747E-6 L -5.84712E-7 0.00023 C -0.00013 0.00162 -0.00013 0.00324 -0.00026 0.00509 C -0.00039 0.00555 -0.00065 0.00601 -0.00078 0.00648 C -0.00156 0.00763 -0.0026 0.00786 -0.00352 0.00833 C -0.00404 0.0081 -0.00469 0.0081 -0.00534 0.00786 C -0.0056 0.00763 -0.00638 0.00694 -0.00612 0.00694 C -0.00573 0.00694 -0.00547 0.0074 -0.00508 0.00786 C -0.00378 0.0074 -0.00247 0.00763 -0.0013 0.00694 C -0.00091 0.00648 -0.00065 0.00532 -0.00078 0.00462 C -0.00104 0.00393 -0.0013 0.00555 -0.00156 0.00601 C -0.00195 0.00624 -0.00247 0.00624 -0.00299 0.00648 C -0.00326 0.00648 -0.00352 0.00671 -0.00378 0.00694 C -0.00781 0.00578 -0.0043 0.00694 -0.00182 0.00601 C -0.00156 0.00578 -0.0013 0.00509 -0.00104 0.00462 C -0.00104 0.00416 -0.00065 0.00277 -0.00078 0.00324 C -0.00104 0.0037 -0.00104 0.00439 -0.0013 0.00509 C -0.00182 0.00578 -0.00286 0.00601 -0.00352 0.00648 C -0.00404 0.00624 -0.00469 0.00624 -0.00534 0.00601 C -0.00573 0.00555 -0.00612 0.00509 -0.00612 0.00462 C -0.00612 0.00393 -0.0056 0.00509 -0.00534 0.00555 C -0.0043 0.00833 -0.00469 0.0081 -0.0013 0.00601 C -0.00104 0.00578 -0.00078 0.00462 -0.00104 0.00462 C -0.00143 0.00462 -0.00156 0.00555 -0.00182 0.00601 C -0.00208 0.00624 -0.00234 0.00624 -0.00273 0.00648 C -0.00352 0.00624 -0.00443 0.00601 -0.00534 0.00601 C -0.0056 0.00601 -0.00482 0.00648 -0.00456 0.00648 C -0.00352 0.00648 -0.0026 0.00601 -0.00156 0.00601 C -0.0013 0.00555 -0.00091 0.00509 -0.00052 0.00462 C -0.00039 0.00416 0.00026 0.00324 -5.84712E-7 0.00324 C -0.00052 0.00324 -0.00104 0.00555 -0.0013 0.00601 C -0.00156 0.00624 -0.00182 0.00624 -0.00208 0.00648 C -0.00326 0.00624 -0.0043 0.00555 -0.00534 0.00601 C -0.00586 0.00601 -0.00378 0.00694 -0.00378 0.00717 C -0.00299 0.00671 -0.00208 0.00694 -0.0013 0.00648 C -0.00117 0.00624 -5.84712E-7 0.00347 -0.00026 0.00277 C -0.00039 0.00231 -0.00078 0.003 -0.00104 0.00324 C -0.0013 0.0037 -0.00143 0.00416 -0.00156 0.00462 C -0.00273 0.00601 -0.00312 0.00532 -0.00456 0.00509 C -0.00482 0.00486 -0.00534 0.00393 -0.00534 0.00462 C -0.00534 0.00509 -0.00482 0.00509 -0.00456 0.00555 C -0.00417 0.00578 -0.00378 0.00601 -0.00352 0.00648 C -0.00156 0.00555 -0.00104 0.00648 -0.00052 0.0037 C -0.00052 0.00324 -0.00013 0.00046 -5.84712E-7 4.51747E-6 Z " pathEditMode="relative" rAng="0" ptsTypes="AAAAAAAAAAAAAAAAAAAAAAAAAAAAAAAAAAAAAAAAAAAA">
                                      <p:cBhvr>
                                        <p:cTn id="192" dur="9000" fill="hold"/>
                                        <p:tgtEl>
                                          <p:spTgt spid="584"/>
                                        </p:tgtEl>
                                        <p:attrNameLst>
                                          <p:attrName>ppt_x</p:attrName>
                                          <p:attrName>ppt_y</p:attrName>
                                        </p:attrNameLst>
                                      </p:cBhvr>
                                      <p:rCtr x="-313" y="417"/>
                                    </p:animMotion>
                                  </p:childTnLst>
                                </p:cTn>
                              </p:par>
                              <p:par>
                                <p:cTn id="193" presetID="0" presetClass="path" presetSubtype="0" repeatCount="indefinite" accel="50000" decel="50000" fill="hold" nodeType="withEffect">
                                  <p:stCondLst>
                                    <p:cond delay="0"/>
                                  </p:stCondLst>
                                  <p:childTnLst>
                                    <p:animMotion origin="layout" path="M -2.70608E-6 4.31382E-6 L -2.70608E-6 0.00023 C -0.00039 0.00046 -0.00182 0.00347 -0.0026 0.00416 C -0.00299 0.00439 -0.00338 0.00439 -0.00364 0.00462 C -0.00416 0.00462 -0.00456 0.00509 -0.00495 0.00509 C -0.00534 0.00509 -0.00429 0.00462 -0.0039 0.00462 C -0.00364 0.00416 -0.00351 0.00393 -0.00312 0.0037 C -0.00286 0.00324 -0.00247 0.00324 -0.00208 0.00277 C -0.00182 0.00231 -0.00156 0.00138 -0.0013 0.00092 C -0.00117 0.00046 -0.00065 -0.00093 -0.00078 -0.00047 C -0.00156 0.00069 -0.00221 0.00347 -0.00312 0.00416 C -0.00364 0.00439 -0.00416 0.00486 -0.00469 0.00509 C -0.00521 0.00509 -0.00651 0.00555 -0.00599 0.00555 C -0.00521 0.00555 -0.00442 0.00509 -0.00364 0.00509 C -0.00325 0.00462 -0.00286 0.00439 -0.00234 0.00416 C -0.00182 0.00347 -0.00078 0.00231 -0.00078 0.00254 C -0.00078 0.00185 -0.00026 0.00092 -0.00052 0.00092 C -0.00117 0.00092 -0.00195 0.00324 -0.00234 0.0037 C -0.00273 0.00393 -0.00312 0.00393 -0.00338 0.00416 C -0.00664 0.00578 -0.00364 0.00439 -0.00599 0.00555 C -0.00638 0.00532 -0.00742 0.00532 -0.00703 0.00509 C -0.00651 0.00416 -0.00573 0.00439 -0.00495 0.00416 C -0.00429 0.0037 -0.0039 0.00347 -0.00312 0.00277 C -0.00286 0.00231 -0.00247 0.00185 -0.00208 0.00138 C -0.00195 0.00092 -0.0013 -0.00024 -0.0013 0.00046 C -0.0013 0.00115 -0.00182 0.00138 -0.00208 0.00185 C -0.00286 0.00254 -0.0039 0.0037 -0.00469 0.00416 C -0.00521 0.00439 -0.0069 0.00462 -0.00625 0.00462 C -0.00521 0.00462 -0.00403 0.00416 -0.00286 0.00416 C -0.0026 0.0037 -0.00221 0.00347 -0.00182 0.00324 C -0.00156 0.00277 -0.00078 0.00185 -0.00104 0.00185 C -0.00156 0.00185 -0.00182 0.00277 -0.00208 0.00324 C -0.0069 0.0081 -0.0026 0.003 -0.00495 0.00601 C -0.00495 0.00555 -0.00495 0.00486 -0.00469 0.00462 C -0.00456 0.00416 -0.00416 0.00416 -0.0039 0.00416 C -0.00299 0.00347 -0.00299 0.00324 -0.00208 0.00231 C -0.00195 0.00185 -0.00182 0.00138 -0.00156 0.00092 C -0.00156 0.00046 -0.00104 -0.00047 -0.0013 -0.00047 C -0.00182 -0.00047 -0.00221 0.00046 -0.0026 0.00092 C -0.00325 0.00138 -0.00364 0.00231 -0.00416 0.00277 C -0.00599 0.0037 -0.00469 0.003 -0.00807 0.0037 C -0.00768 0.0037 -0.00729 0.00416 -0.00677 0.00416 C -0.00625 0.00416 -0.00416 0.00393 -0.00312 0.00324 C -0.00286 0.003 -0.0026 0.00254 -0.00234 0.00231 C -0.00221 0.00185 -0.00208 0.00115 -0.00182 0.00092 C -0.00169 0.00046 -0.00039 4.31382E-6 -2.70608E-6 4.31382E-6 Z " pathEditMode="relative" rAng="0" ptsTypes="AAAAAAAAAAAAAAAAAAAAAAAAAAAAAAAAAAAAAAAAAAAAAA">
                                      <p:cBhvr>
                                        <p:cTn id="194" dur="8000" fill="hold"/>
                                        <p:tgtEl>
                                          <p:spTgt spid="480"/>
                                        </p:tgtEl>
                                        <p:attrNameLst>
                                          <p:attrName>ppt_x</p:attrName>
                                          <p:attrName>ppt_y</p:attrName>
                                        </p:attrNameLst>
                                      </p:cBhvr>
                                      <p:rCtr x="-404" y="255"/>
                                    </p:animMotion>
                                  </p:childTnLst>
                                </p:cTn>
                              </p:par>
                              <p:par>
                                <p:cTn id="195" presetID="0" presetClass="path" presetSubtype="0" repeatCount="indefinite" accel="50000" decel="50000" fill="hold" nodeType="withEffect">
                                  <p:stCondLst>
                                    <p:cond delay="750"/>
                                  </p:stCondLst>
                                  <p:childTnLst>
                                    <p:animMotion origin="layout" path="M 3.85597E-6 3.05716E-6 L 3.85597E-6 0.00023 C -0.00026 0.00115 -0.00039 0.00254 -0.00079 0.0037 C -0.00092 0.00416 -0.00196 0.00486 -0.00222 0.00509 C -0.003 0.00532 -0.00534 0.00555 -0.00456 0.00555 C -0.00339 0.00555 -0.00222 0.00509 -0.00105 0.00509 C -0.00079 0.00486 -0.00039 0.00486 -0.00026 0.00463 C 0.00026 0.0037 0.0013 0.00092 0.00078 0.00185 C 0.00052 0.00231 0.00026 0.00254 3.85597E-6 0.00324 C -0.00013 0.0037 -0.00026 0.00416 -0.00052 0.00463 C -0.00065 0.00486 -0.00105 0.00486 -0.00131 0.00509 C -0.00157 0.00532 -0.00196 0.00648 -0.00196 0.00601 C -0.00196 0.00532 -0.00157 0.00486 -0.00131 0.00463 C -0.00092 0.00416 0.00013 0.00324 -0.00026 0.0037 C -0.00052 0.00393 -0.00065 0.00439 -0.00105 0.00463 C -0.003 0.00625 -0.003 0.00555 -0.00157 0.00463 C 0.00078 0.00301 -0.00065 0.00439 0.00078 0.00277 C 0.00104 0.00231 0.00143 0.00185 0.0013 0.00139 C 0.00117 0.00092 0.00078 0.00139 0.00052 0.00185 C 0.00039 0.00208 0.00026 0.00277 3.85597E-6 0.00324 C -0.00039 0.00416 -0.00092 0.00416 -0.00157 0.00463 C -0.00131 0.00416 -0.00118 0.00347 -0.00105 0.00324 C -0.00079 0.00277 -0.00039 0.00301 -0.00026 0.00277 C 0.00013 0.00254 0.00026 0.00208 0.00052 0.00185 C 0.00065 0.00139 0.00078 -0.00023 0.00078 0.00046 C 0.00078 0.00092 0.00078 0.00162 0.00052 0.00231 C 0.00039 0.00277 3.85597E-6 0.00277 -0.00026 0.00324 C -0.00039 0.0037 -0.00118 0.00648 -0.00196 0.00509 C -0.00222 0.00463 -0.00157 0.00393 -0.00131 0.0037 C -0.00092 0.00324 -0.00052 0.00324 -0.00026 0.00324 C 3.85597E-6 0.00277 0.00039 0.00254 0.00052 0.00231 C 0.00078 0.00185 0.00078 0.00092 0.00104 0.00092 C 0.0013 0.00092 0.00104 0.00185 0.00078 0.00231 C 0.00065 0.00254 0.00026 0.00254 3.85597E-6 0.00277 C -0.00131 0.00393 -0.00013 0.00347 -0.0017 0.00416 C -0.00235 0.00439 -0.00417 0.00486 -0.00352 0.00463 C -0.00248 0.00416 -0.00052 0.0037 -0.00052 0.00393 C 0.00117 0.00162 3.85597E-6 0.00046 3.85597E-6 3.05716E-6 Z " pathEditMode="relative" rAng="0" ptsTypes="AAAAAAAAAAAAAAAAAAAAAAAAAAAAAAAAAAAAAA">
                                      <p:cBhvr>
                                        <p:cTn id="196" dur="8000" fill="hold"/>
                                        <p:tgtEl>
                                          <p:spTgt spid="540"/>
                                        </p:tgtEl>
                                        <p:attrNameLst>
                                          <p:attrName>ppt_x</p:attrName>
                                          <p:attrName>ppt_y</p:attrName>
                                        </p:attrNameLst>
                                      </p:cBhvr>
                                      <p:rCtr x="-182" y="301"/>
                                    </p:animMotion>
                                  </p:childTnLst>
                                </p:cTn>
                              </p:par>
                              <p:par>
                                <p:cTn id="197" presetID="0" presetClass="path" presetSubtype="0" repeatCount="indefinite" accel="50000" decel="50000" fill="hold" grpId="0" nodeType="withEffect">
                                  <p:stCondLst>
                                    <p:cond delay="1000"/>
                                  </p:stCondLst>
                                  <p:childTnLst>
                                    <p:animMotion origin="layout" path="M -3.07722E-6 -2.61282E-6 L -3.07722E-6 0.00023 C -0.00078 0.00162 -0.00169 0.00301 -0.00234 0.00486 C -0.00286 0.00602 -0.00403 0.00949 -0.00442 0.01111 C -0.00495 0.01319 -0.00599 0.01805 -0.00599 0.01829 C -0.00729 0.02986 -0.00508 0.01157 -0.00703 0.02569 C -0.00742 0.02777 -0.00755 0.03032 -0.00781 0.03263 C -0.00807 0.03472 -0.00846 0.03657 -0.00859 0.03888 C -0.00898 0.04166 -0.00911 0.0449 -0.00937 0.04791 C -0.00976 0.05161 -0.01041 0.05531 -0.01094 0.05902 C -0.01185 0.07221 -0.01107 0.06735 -0.01224 0.0736 C -0.0125 0.08031 -0.01263 0.08702 -0.01302 0.09373 C -0.01302 0.09466 -0.01328 0.09535 -0.01328 0.09651 C -0.01328 0.10808 -0.01315 0.11965 -0.01302 0.13122 C -0.01289 0.13238 -0.01276 0.13354 -0.0125 0.13469 C -0.01237 0.13562 -0.01198 0.13655 -0.01172 0.13747 C -0.01133 0.14187 -0.01094 0.14488 -0.01094 0.14997 C -0.01094 0.15275 -0.0112 0.15552 -0.01146 0.1583 C -0.01146 0.15899 -0.01159 0.15969 -0.01172 0.16038 C -0.0125 0.162 -0.0138 0.162 -0.01484 0.16247 C -0.01875 0.16223 -0.02279 0.162 -0.02656 0.16177 C -0.02708 0.16154 -0.02734 0.16108 -0.02787 0.16108 C -0.03034 0.15969 -0.0306 0.15969 -0.03281 0.15899 C -0.03685 0.15599 -0.03307 0.15853 -0.03646 0.15691 C -0.03724 0.15645 -0.03789 0.15575 -0.0388 0.15552 C -0.03972 0.15483 -0.04193 0.15413 -0.04193 0.15437 C -0.04479 0.15089 -0.0431 0.15251 -0.04688 0.14927 C -0.0474 0.14881 -0.04805 0.14858 -0.04844 0.14789 C -0.04896 0.14719 -0.04922 0.14627 -0.04974 0.1458 C -0.0517 0.14256 -0.053 0.1421 -0.05391 0.13678 C -0.05417 0.13608 -0.0543 0.13539 -0.05443 0.13469 C -0.05469 0.13284 -0.05495 0.13007 -0.05521 0.12845 C -0.05534 0.12683 -0.05521 0.12497 -0.05547 0.12359 C -0.05599 0.12104 -0.05678 0.11896 -0.05756 0.11664 C -0.05782 0.11572 -0.05795 0.11456 -0.05834 0.11387 C -0.05886 0.11201 -0.0599 0.11016 -0.06016 0.10831 C -0.06185 0.09975 -0.06003 0.10831 -0.06251 0.09998 C -0.06433 0.09419 -0.06224 0.09836 -0.06459 0.09443 L -0.06537 0.09026 C -0.06537 0.08957 -0.06563 0.08887 -0.06563 0.08818 L -0.06615 0.0854 C -0.06589 0.07938 -0.06602 0.07313 -0.06563 0.06735 C -0.06563 0.0655 -0.06511 0.06411 -0.06485 0.06249 C -0.06459 0.05971 -0.06433 0.05693 -0.06407 0.05416 C -0.06329 0.04259 -0.0642 0.04999 -0.06329 0.04374 C -0.06355 0.03796 -0.06355 0.03194 -0.06381 0.02639 C -0.06381 0.025 -0.06394 0.02384 -0.06407 0.02291 C -0.06459 0.02083 -0.0655 0.01991 -0.06641 0.01875 C -0.06719 0.01759 -0.0681 0.0169 -0.06876 0.01597 C -0.06928 0.01528 -0.0698 0.01435 -0.07032 0.01389 C -0.0711 0.01296 -0.07201 0.0125 -0.07266 0.01181 C -0.07357 0.01065 -0.07449 0.00903 -0.07553 0.00833 C -0.07579 0.00787 -0.07631 0.00787 -0.07657 0.00764 C -0.07735 0.00671 -0.07826 0.00579 -0.07891 0.00486 C -0.07943 0.00417 -0.07996 0.00324 -0.08048 0.00278 C -0.08087 0.00232 -0.08126 0.00232 -0.08178 0.00209 C -0.08295 0.00047 -0.08308 0.00023 -0.08438 -0.00069 C -0.08477 -0.00115 -0.08529 -0.00115 -0.08569 -0.00139 C -0.08608 -0.00185 -0.08634 -0.00254 -0.08673 -0.00277 C -0.08725 -0.00347 -0.0879 -0.0037 -0.08829 -0.00416 C -0.08881 -0.00463 -0.08907 -0.00532 -0.08959 -0.00555 C -0.09037 -0.00648 -0.09181 -0.00671 -0.09272 -0.00694 C -0.09324 -0.00717 -0.09363 -0.00763 -0.09428 -0.00763 C -0.0948 -0.0081 -0.09558 -0.0081 -0.0961 -0.00833 C -0.09688 -0.00879 -0.09741 -0.00949 -0.09819 -0.00972 C -0.09858 -0.01018 -0.09923 -0.01018 -0.09975 -0.01041 C -0.10066 -0.01342 -0.10105 -0.01435 -0.10157 -0.01735 C -0.10196 -0.01921 -0.10235 -0.02291 -0.10235 -0.02268 C -0.10261 -0.02592 -0.10261 -0.02916 -0.10287 -0.03193 C -0.10287 -0.03286 -0.10314 -0.03332 -0.10314 -0.03402 C -0.10314 -0.03888 -0.10301 -0.04351 -0.10287 -0.0479 C -0.10261 -0.05045 -0.10222 -0.05253 -0.10209 -0.05485 C -0.10157 -0.05994 -0.10157 -0.06017 -0.10131 -0.06595 C -0.10131 -0.0803 -0.10079 -0.09488 -0.10157 -0.109 C -0.10183 -0.11178 -0.10314 -0.11386 -0.10392 -0.11594 C -0.10444 -0.11687 -0.10483 -0.11779 -0.10522 -0.11872 C -0.10548 -0.11941 -0.10561 -0.12034 -0.106 -0.1208 C -0.10652 -0.12196 -0.10795 -0.12289 -0.1086 -0.12358 C -0.10913 -0.12404 -0.10952 -0.12451 -0.10991 -0.12497 C -0.11199 -0.12775 -0.1116 -0.12775 -0.1146 -0.13052 C -0.11486 -0.13099 -0.11538 -0.13099 -0.11564 -0.13122 C -0.11668 -0.13191 -0.11746 -0.13284 -0.1185 -0.1333 C -0.11915 -0.13399 -0.12006 -0.13423 -0.12085 -0.13469 C -0.12423 -0.13747 -0.12202 -0.13608 -0.12423 -0.13816 C -0.12579 -0.13978 -0.12632 -0.13978 -0.12788 -0.14163 C -0.12827 -0.14233 -0.12853 -0.14325 -0.12892 -0.14371 C -0.13205 -0.14765 -0.13022 -0.1414 -0.13413 -0.15135 C -0.13595 -0.15667 -0.13504 -0.15436 -0.13673 -0.15829 C -0.13699 -0.15899 -0.13699 -0.15991 -0.13725 -0.16038 C -0.13738 -0.1613 -0.13869 -0.16501 -0.13908 -0.16593 C -0.1396 -0.16732 -0.14025 -0.16825 -0.14064 -0.1694 C -0.14155 -0.17149 -0.1422 -0.17357 -0.14298 -0.17565 L -0.14377 -0.17773 " pathEditMode="relative" rAng="0" ptsTypes="AAAAAAAAAAAAAAAAAAAAAAAAAAAAAAAAAAAAAAAAAAAAAAAAAAAAAAAAAAAAAAAAAAAAAAAAAAAAAAAAAAAAAAAAAAAAA">
                                      <p:cBhvr>
                                        <p:cTn id="198" dur="2500" fill="hold"/>
                                        <p:tgtEl>
                                          <p:spTgt spid="593"/>
                                        </p:tgtEl>
                                        <p:attrNameLst>
                                          <p:attrName>ppt_x</p:attrName>
                                          <p:attrName>ppt_y</p:attrName>
                                        </p:attrNameLst>
                                      </p:cBhvr>
                                      <p:rCtr x="-7188" y="-764"/>
                                    </p:animMotion>
                                  </p:childTnLst>
                                </p:cTn>
                              </p:par>
                              <p:par>
                                <p:cTn id="199" presetID="0" presetClass="path" presetSubtype="0" repeatCount="indefinite" accel="50000" decel="50000" fill="hold" grpId="0" nodeType="withEffect">
                                  <p:stCondLst>
                                    <p:cond delay="1000"/>
                                  </p:stCondLst>
                                  <p:childTnLst>
                                    <p:animMotion origin="layout" path="M -1.86352E-6 -1.23583E-6 L -1.86352E-6 0.00023 C -0.00143 0.00486 -0.00338 0.01157 -0.0039 0.01713 C -0.00404 0.01852 -0.00417 0.01967 -0.0043 0.02083 C -0.00443 0.02176 -0.00469 0.02245 -0.00469 0.02361 C -0.00495 0.02476 -0.00495 0.02638 -0.00508 0.02777 C -0.00534 0.02939 -0.0056 0.03217 -0.00586 0.03379 C -0.00612 0.03541 -0.00638 0.0368 -0.00664 0.03796 C -0.00716 0.03958 -0.00768 0.04073 -0.0082 0.04212 C -0.00977 0.05115 -0.0082 0.04328 -0.01016 0.05045 C -0.01055 0.05161 -0.01068 0.053 -0.01094 0.05416 C -0.01133 0.05554 -0.01185 0.0567 -0.01211 0.05832 C -0.01276 0.0604 -0.01341 0.06364 -0.01367 0.06573 C -0.01393 0.06665 -0.01393 0.06758 -0.01406 0.0685 C -0.01419 0.07059 -0.01458 0.0766 -0.01484 0.07915 C -0.0151 0.08054 -0.01549 0.0817 -0.01563 0.08332 C -0.01615 0.0854 -0.01654 0.08771 -0.0168 0.09026 C -0.01849 0.09998 -0.01732 0.09489 -0.01875 0.10137 C -0.01901 0.10391 -0.0194 0.109 -0.01953 0.11155 C -0.01979 0.11456 -0.01979 0.11757 -0.01992 0.12081 C -0.01979 0.13192 -0.01979 0.14302 -0.01953 0.15413 C -0.01953 0.15645 -0.01914 0.16108 -0.01875 0.16385 C -0.01875 0.16455 -0.01849 0.16501 -0.01836 0.1657 C -0.01823 0.16709 -0.0181 0.16848 -0.01797 0.16987 C -0.0181 0.17357 -0.0181 0.17704 -0.01836 0.18052 C -0.01849 0.18121 -0.01875 0.1819 -0.01914 0.18237 C -0.01966 0.18306 -0.02018 0.18283 -0.0207 0.18329 C -0.02122 0.18306 -0.02748 0.18306 -0.02969 0.1819 C -0.03034 0.18144 -0.03073 0.18075 -0.03125 0.18052 C -0.03177 0.18005 -0.03229 0.18005 -0.03281 0.17959 C -0.03321 0.17959 -0.0336 0.17936 -0.03399 0.17913 C -0.03464 0.17866 -0.03529 0.17797 -0.03594 0.17774 C -0.04206 0.1745 -0.03881 0.17635 -0.04336 0.17496 C -0.04467 0.1745 -0.0461 0.17357 -0.04727 0.17265 C -0.0487 0.17195 -0.05079 0.1708 -0.05157 0.16941 C -0.05196 0.16848 -0.05235 0.16779 -0.05274 0.16709 C -0.05326 0.16663 -0.05391 0.1664 -0.0543 0.1657 C -0.05639 0.1627 -0.05808 0.15946 -0.05938 0.15552 C -0.0599 0.15436 -0.06029 0.15321 -0.06055 0.15182 C -0.06094 0.15089 -0.06107 0.1495 -0.06133 0.14858 C -0.06186 0.1465 -0.0629 0.14302 -0.0629 0.14326 C -0.06381 0.13492 -0.06264 0.14441 -0.06524 0.13053 L -0.06641 0.12405 C -0.06667 0.12266 -0.06706 0.1215 -0.06719 0.11988 C -0.06759 0.11757 -0.06811 0.11502 -0.06837 0.11248 C -0.0698 0.10206 -0.0685 0.10993 -0.06993 0.10183 C -0.07019 0.09905 -0.07058 0.09604 -0.07071 0.09304 C -0.07097 0.09026 -0.07097 0.08725 -0.0711 0.0847 C -0.07123 0.08239 -0.07136 0.08054 -0.07149 0.07822 C -0.07136 0.07313 -0.07136 0.06758 -0.0711 0.06249 C -0.0711 0.06156 -0.07071 0.0611 -0.07071 0.06017 C -0.07123 0.05763 -0.07175 0.05485 -0.07266 0.05277 C -0.07331 0.05138 -0.07423 0.05115 -0.07501 0.05045 C -0.07631 0.04976 -0.0767 0.05022 -0.07774 0.04906 C -0.07826 0.04883 -0.07852 0.04814 -0.07891 0.04768 C -0.07957 0.04721 -0.08126 0.04652 -0.08165 0.04629 C -0.08998 0.03657 -0.07918 0.04883 -0.08595 0.04212 C -0.08777 0.0405 -0.08933 0.03842 -0.09103 0.03657 C -0.09142 0.03634 -0.09181 0.03634 -0.0922 0.0361 C -0.09311 0.03541 -0.09389 0.03472 -0.09454 0.03379 C -0.09519 0.03333 -0.09558 0.0324 -0.0961 0.03194 C -0.09676 0.03124 -0.09741 0.03148 -0.09806 0.03101 C -0.09962 0.02939 -0.09949 0.02939 -0.10157 0.02777 C -0.10196 0.02731 -0.10236 0.02731 -0.10275 0.02685 C -0.10327 0.02638 -0.10379 0.02546 -0.10431 0.025 C -0.10561 0.02338 -0.10822 0.02083 -0.10822 0.02106 C -0.10848 0.0199 -0.109 0.01898 -0.109 0.01805 C -0.10913 0.0162 -0.10887 0.01458 -0.10861 0.01296 C -0.10835 0.01111 -0.10756 0.00949 -0.10665 0.00833 C -0.106 0.00718 -0.10522 0.00602 -0.10431 0.00556 C -0.10366 0.00509 -0.10301 0.0044 -0.10236 0.00417 C -0.10196 0.0037 -0.10157 0.0037 -0.10118 0.00324 C -0.09806 0.00116 -0.1004 0.00255 -0.0965 0.00046 C -0.09506 -0.00023 -0.09467 -0.00023 -0.09298 -0.00092 C -0.08894 -0.00625 -0.09415 -1.23583E-6 -0.08946 -0.0037 C -0.08894 -0.00416 -0.08855 -0.00509 -0.0879 -0.00555 C -0.08738 -0.00625 -0.0866 -0.00648 -0.08595 -0.00694 C -0.08517 -0.00787 -0.08451 -0.00902 -0.0836 -0.00972 C -0.08308 -0.01018 -0.08256 -0.01064 -0.08204 -0.01111 C -0.08165 -0.01157 -0.08126 -0.01226 -0.08087 -0.0125 C -0.08022 -0.01342 -0.07957 -0.01388 -0.07891 -0.01481 C -0.07631 -0.01828 -0.07944 -0.0155 -0.07618 -0.01898 C -0.07331 -0.02198 -0.07423 -0.0199 -0.07149 -0.0236 C -0.06902 -0.02731 -0.07032 -0.02592 -0.06759 -0.02777 C -0.06667 -0.02962 -0.06576 -0.03124 -0.06446 -0.03286 C -0.0642 -0.03309 -0.06368 -0.03332 -0.06329 -0.03332 C -0.06055 -0.0368 -0.06394 -0.03263 -0.06055 -0.03703 C -0.06016 -0.03749 -0.0599 -0.03795 -0.05938 -0.03842 C -0.05912 -0.03865 -0.0586 -0.03888 -0.05821 -0.03888 C -0.05769 -0.0398 -0.0573 -0.0405 -0.05665 -0.04119 C -0.056 -0.04166 -0.05443 -0.04258 -0.05352 -0.04304 C -0.05313 -0.04351 -0.05274 -0.04397 -0.05235 -0.04443 C -0.0517 -0.04536 -0.05118 -0.04652 -0.0504 -0.04721 C -0.05013 -0.04767 -0.04961 -0.04767 -0.04922 -0.04814 C -0.04883 -0.04837 -0.04857 -0.04906 -0.04805 -0.04952 C -0.04727 -0.05022 -0.04623 -0.05068 -0.04532 -0.05138 C -0.04427 -0.0523 -0.04323 -0.05323 -0.04219 -0.05415 C -0.03998 -0.0567 -0.04102 -0.056 -0.03907 -0.05693 C -0.03854 -0.05786 -0.03815 -0.05855 -0.0375 -0.05924 C -0.03724 -0.05948 -0.03672 -0.05948 -0.03633 -0.05971 C -0.03594 -0.06017 -0.03568 -0.06086 -0.03516 -0.0611 C -0.03477 -0.06179 -0.03412 -0.06202 -0.0336 -0.06248 C -0.03281 -0.06341 -0.03203 -0.06434 -0.03125 -0.06526 C -0.03086 -0.06572 -0.0306 -0.06642 -0.03008 -0.06665 C -0.02904 -0.06758 -0.028 -0.0685 -0.02695 -0.06943 C -0.0263 -0.07035 -0.02565 -0.07082 -0.025 -0.07174 C -0.02461 -0.07197 -0.02435 -0.07267 -0.02383 -0.07313 C -0.02344 -0.07336 -0.02279 -0.07359 -0.02227 -0.07359 C -0.02109 -0.07521 -0.02096 -0.07544 -0.01953 -0.07637 C -0.01771 -0.07799 -0.01914 -0.07614 -0.01719 -0.07868 C -0.01667 -0.07915 -0.01628 -0.08007 -0.01563 -0.08054 C -0.01536 -0.08123 -0.01484 -0.08146 -0.01445 -0.08192 C -0.01393 -0.08262 -0.01354 -0.08354 -0.01289 -0.08424 C -0.01224 -0.08516 -0.01146 -0.08655 -0.01055 -0.08702 L -0.00898 -0.08748 C -0.00768 -0.08933 -0.00703 -0.09049 -0.00547 -0.09164 C -0.00312 -0.09396 -0.0056 -0.09026 -0.00234 -0.09442 C -0.00013 -0.09766 -0.00247 -0.09581 -1.86352E-6 -0.0972 C 0.00039 -0.09812 0.00078 -0.09859 0.00117 -0.09951 C 0.0013 -0.09998 0.00183 -0.10391 0.00196 -0.10414 C 0.00209 -0.10692 0.00209 -0.10946 0.00235 -0.11201 C 0.00235 -0.11294 0.00261 -0.11363 0.00274 -0.11479 C 0.00287 -0.11594 0.00287 -0.11756 0.00313 -0.11895 C 0.00287 -0.12219 0.00287 -0.1259 0.00274 -0.12914 C 0.00261 -0.13052 0.00235 -0.13145 0.00235 -0.13284 C 0.00235 -0.14279 0.00261 -0.15274 0.00274 -0.16246 C 0.00261 -0.16802 0.00248 -0.1738 0.00235 -0.17912 C 0.00222 -0.18236 0.00209 -0.18537 0.00196 -0.18838 C 0.00169 -0.19162 0.00156 -0.19417 0.00117 -0.19718 C 0.00091 -0.19926 0.00104 -0.20157 0.00039 -0.20273 C -1.86352E-6 -0.20366 -0.00052 -0.20412 -0.00078 -0.20504 C -0.00117 -0.20551 -0.00143 -0.2062 -0.00156 -0.2069 C -0.00182 -0.20759 -0.00182 -0.20852 -0.00195 -0.20921 C -0.00234 -0.20967 -0.00273 -0.21014 -0.00312 -0.2106 C -0.0039 -0.21245 -0.00404 -0.21291 -0.00508 -0.21476 C -0.00547 -0.21523 -0.00599 -0.21546 -0.00625 -0.21615 C -0.00729 -0.21754 -0.00742 -0.2187 -0.00859 -0.21939 C -0.00911 -0.21986 -0.00977 -0.21986 -0.01016 -0.22032 C -0.01563 -0.22425 -0.01133 -0.22217 -0.01484 -0.22356 C -0.01536 -0.22402 -0.01602 -0.22448 -0.01641 -0.22495 C -0.01901 -0.22842 -0.01628 -0.22634 -0.01875 -0.22772 C -0.01914 -0.22819 -0.01966 -0.22865 -0.01992 -0.22911 C -0.02122 -0.2312 -0.02083 -0.23143 -0.02227 -0.23282 C -0.02266 -0.23305 -0.02305 -0.23328 -0.02344 -0.23328 C -0.02383 -0.23374 -0.02422 -0.23444 -0.02461 -0.23467 C -0.02513 -0.23536 -0.02578 -0.23559 -0.02617 -0.23606 C -0.02669 -0.23675 -0.02708 -0.23744 -0.02735 -0.23837 C -0.02787 -0.23906 -0.02826 -0.23999 -0.02852 -0.24115 C -0.0293 -0.24323 -0.02943 -0.24508 -0.02969 -0.24716 C -0.02982 -0.24809 -0.03034 -0.25712 -0.03047 -0.25827 C -0.03073 -0.25943 -0.03112 -0.26012 -0.03125 -0.26105 C -0.03164 -0.26244 -0.0319 -0.26475 -0.03203 -0.26614 C -0.03229 -0.26707 -0.03242 -0.26822 -0.03242 -0.26938 C -0.03255 -0.27031 -0.03308 -0.27748 -0.03321 -0.27864 C -0.03334 -0.27887 -0.03347 -0.2791 -0.0336 -0.2791 " pathEditMode="relative" rAng="0" ptsTypes="AAAAAAAAAAAAAAAAAAAAAAAAAAAAAAAAAAAAAAAAAAAAAAAAAAAAAAAAAAAAAAAAAAAAAAAAAAAAAAAAAAAAAAAAAAAAAAAAAAAAAAAAAAAAAAAAAAAAAAAAAAAAAAAAAAAAAAAAAAAAAAAAAAAAAAAAAAA">
                                      <p:cBhvr>
                                        <p:cTn id="200" dur="2500" fill="hold"/>
                                        <p:tgtEl>
                                          <p:spTgt spid="592"/>
                                        </p:tgtEl>
                                        <p:attrNameLst>
                                          <p:attrName>ppt_x</p:attrName>
                                          <p:attrName>ppt_y</p:attrName>
                                        </p:attrNameLst>
                                      </p:cBhvr>
                                      <p:rCtr x="-5300" y="-4791"/>
                                    </p:animMotion>
                                  </p:childTnLst>
                                </p:cTn>
                              </p:par>
                              <p:par>
                                <p:cTn id="201" presetID="0" presetClass="path" presetSubtype="0" repeatCount="indefinite" accel="50000" decel="10000" fill="hold" grpId="0" nodeType="withEffect">
                                  <p:stCondLst>
                                    <p:cond delay="0"/>
                                  </p:stCondLst>
                                  <p:childTnLst>
                                    <p:animMotion origin="layout" path="M -2.03803E-6 4.44804E-6 L -2.03803E-6 0.00023 C -0.00052 0.00277 -0.0013 0.00532 -0.00156 0.00833 C -0.00195 0.01064 -0.00208 0.01319 -0.00208 0.01596 C -0.00208 0.03564 -0.00182 0.05531 -0.00156 0.07498 C -0.00182 0.08586 -0.00156 0.09673 -0.00208 0.10761 C -0.00208 0.10784 -0.00325 0.11409 -0.00364 0.11594 L -0.00443 0.12011 C -0.00443 0.12173 -0.00469 0.12335 -0.00469 0.12497 C -0.00495 0.12751 -0.00495 0.13006 -0.00521 0.1326 C -0.00521 0.13376 -0.00547 0.13492 -0.00547 0.13608 C -0.00573 0.13746 -0.00586 0.13885 -0.00599 0.14024 C -0.00664 0.15089 -0.00586 0.14348 -0.00677 0.15066 C -0.00677 0.15297 -0.0069 0.15528 -0.00703 0.1576 C -0.00716 0.15945 -0.00755 0.1613 -0.00755 0.16315 C -0.00742 0.16824 -0.00716 0.17334 -0.00677 0.17843 C -0.00651 0.18028 -0.00573 0.18352 -0.00521 0.18537 C -0.00495 0.18606 -0.00469 0.18676 -0.00443 0.18745 C -0.00417 0.1893 -0.0039 0.19116 -0.0039 0.19301 C -0.0043 0.20111 -0.00976 0.19601 -0.01302 0.19578 C -0.02357 0.19347 -0.00924 0.19694 -0.01875 0.1937 C -0.01992 0.19324 -0.02109 0.19324 -0.0224 0.19301 C -0.02617 0.19092 -0.02995 0.1893 -0.0336 0.18676 L -0.03881 0.18329 C -0.03946 0.18282 -0.04011 0.18259 -0.04063 0.1819 C -0.04141 0.18097 -0.04193 0.17982 -0.04271 0.17912 C -0.04323 0.1782 -0.04401 0.17773 -0.04454 0.17704 C -0.04506 0.17634 -0.04545 0.17565 -0.04584 0.17496 C -0.0474 0.17172 -0.0474 0.17056 -0.04844 0.16593 C -0.0487 0.16524 -0.0487 0.16454 -0.04896 0.16385 C -0.04935 0.16176 -0.04987 0.15968 -0.05053 0.1576 C -0.0517 0.15274 -0.05144 0.15528 -0.05287 0.14788 C -0.05313 0.14603 -0.05326 0.14394 -0.05365 0.14232 C -0.05417 0.13978 -0.05482 0.13746 -0.05547 0.13538 C -0.05678 0.13145 -0.05847 0.12821 -0.05938 0.12427 L -0.06016 0.1208 C -0.06042 0.11918 -0.06042 0.11756 -0.06068 0.11594 C -0.06081 0.11409 -0.06133 0.1127 -0.06146 0.11108 C -0.06185 0.09882 -0.06172 0.08632 -0.06225 0.07428 C -0.06225 0.07336 -0.06277 0.0729 -0.06303 0.0722 C -0.06329 0.07081 -0.06355 0.06942 -0.06368 0.06804 C -0.06355 0.06202 -0.06381 0.05577 -0.06329 0.04998 C -0.06316 0.0479 -0.06172 0.04443 -0.06172 0.04466 C -0.06133 0.04073 -0.06133 0.0398 -0.0599 0.0361 C -0.05964 0.0354 -0.05938 0.03448 -0.05912 0.03402 C -0.05821 0.03216 -0.0573 0.03078 -0.05626 0.02916 C -0.05599 0.02846 -0.0556 0.02754 -0.05521 0.02707 C -0.05469 0.02661 -0.05443 0.02592 -0.05391 0.02568 C -0.05352 0.02499 -0.05287 0.02476 -0.05235 0.0243 C -0.05183 0.0236 -0.05144 0.02268 -0.05079 0.02221 C -0.04909 0.02036 -0.04922 0.02129 -0.04766 0.02013 C -0.04714 0.01967 -0.04675 0.01897 -0.0461 0.01874 C -0.04427 0.01758 -0.03959 0.01735 -0.03881 0.01735 C -0.0362 0.01411 -0.03542 0.01458 -0.03724 0.01458 " pathEditMode="relative" rAng="0" ptsTypes="AAAAAAAAAAAAAAAAAAAAAAAAAAAAAAAAAAAAAAAAAAAAAAAAAAAAAA">
                                      <p:cBhvr>
                                        <p:cTn id="202" dur="5000" fill="hold"/>
                                        <p:tgtEl>
                                          <p:spTgt spid="590"/>
                                        </p:tgtEl>
                                        <p:attrNameLst>
                                          <p:attrName>ppt_x</p:attrName>
                                          <p:attrName>ppt_y</p:attrName>
                                        </p:attrNameLst>
                                      </p:cBhvr>
                                      <p:rCtr x="-3191" y="9859"/>
                                    </p:animMotion>
                                  </p:childTnLst>
                                </p:cTn>
                              </p:par>
                              <p:par>
                                <p:cTn id="203" presetID="0" presetClass="path" presetSubtype="0" repeatCount="indefinite" accel="50000" decel="50000" fill="hold" grpId="0" nodeType="withEffect">
                                  <p:stCondLst>
                                    <p:cond delay="500"/>
                                  </p:stCondLst>
                                  <p:childTnLst>
                                    <p:animMotion origin="layout" path="M -1.36216E-6 -4.07776E-6 L -1.36216E-6 0.00024 C -0.00078 0.00255 -0.00156 0.00486 -0.00208 0.00764 C -0.00234 0.00903 -0.00221 0.01088 -0.00234 0.0125 C -0.0026 0.01389 -0.00286 0.01528 -0.00312 0.01667 C -0.00351 0.0206 -0.00364 0.02292 -0.00443 0.02708 C -0.00534 0.03194 -0.00417 0.02569 -0.00521 0.03194 C -0.00521 0.03264 -0.00547 0.0331 -0.00547 0.03402 C -0.00612 0.03842 -0.00599 0.04074 -0.00625 0.04583 C -0.00638 0.04722 -0.00651 0.0486 -0.00677 0.04999 C -0.00677 0.05069 -0.00703 0.05115 -0.00703 0.05208 C -0.00742 0.0537 -0.00768 0.05555 -0.00781 0.05763 C -0.00885 0.06527 -0.00755 0.05809 -0.00911 0.06596 C -0.00911 0.06804 -0.00924 0.07013 -0.00937 0.07221 C -0.00951 0.0729 -0.00977 0.07337 -0.0099 0.07429 C -0.01003 0.07545 -0.01016 0.07707 -0.01016 0.07846 C -0.01016 0.0854 -0.01003 0.09234 -0.0099 0.09929 C -0.00951 0.10739 -0.00898 0.11526 -0.00859 0.12359 C -0.00859 0.12613 -0.0082 0.13608 -0.00781 0.13956 C -0.00768 0.14187 -0.00755 0.14418 -0.00703 0.1465 C -0.00547 0.15506 -0.00716 0.14627 -0.00547 0.15414 C -0.00534 0.1546 -0.00521 0.15529 -0.00521 0.15622 C -0.00482 0.1583 -0.00469 0.16038 -0.00391 0.16247 C -0.00364 0.16316 -0.00312 0.16386 -0.00286 0.16455 C -0.0026 0.16617 -0.0026 0.16779 -0.00234 0.16941 C -0.00208 0.17288 -0.00143 0.17265 -0.00286 0.17705 C -0.00325 0.17843 -0.00482 0.17867 -0.00547 0.17913 C -0.00755 0.1789 -0.00977 0.17867 -0.01172 0.17843 C -0.01458 0.17774 -0.01289 0.17751 -0.01563 0.17635 C -0.01641 0.17589 -0.01719 0.17589 -0.01797 0.17566 C -0.01849 0.17543 -0.01875 0.17496 -0.01927 0.17496 C -0.02096 0.17381 -0.02292 0.17311 -0.02474 0.17219 C -0.02578 0.17149 -0.02709 0.1708 -0.02813 0.1701 C -0.0293 0.16918 -0.03021 0.16802 -0.03125 0.16733 C -0.0319 0.16663 -0.03269 0.1664 -0.03334 0.16594 C -0.03386 0.16524 -0.03425 0.16432 -0.0349 0.16386 C -0.03594 0.1627 -0.03763 0.16247 -0.03881 0.16108 L -0.04271 0.15414 C -0.04323 0.15321 -0.04388 0.15252 -0.04428 0.15136 C -0.04454 0.15043 -0.04467 0.14928 -0.04506 0.14858 C -0.04545 0.14673 -0.0461 0.14534 -0.04662 0.14372 C -0.04701 0.1421 -0.0474 0.14048 -0.04766 0.13886 C -0.04805 0.13747 -0.04805 0.13585 -0.04844 0.1347 L -0.04922 0.13261 C -0.04948 0.13146 -0.04948 0.13007 -0.04974 0.12914 C -0.04987 0.12775 -0.05027 0.12683 -0.05053 0.12567 C -0.05079 0.12428 -0.05105 0.12289 -0.05131 0.1215 C -0.05183 0.1178 -0.05144 0.11919 -0.05209 0.11526 C -0.05209 0.11433 -0.05235 0.11387 -0.05235 0.11317 C -0.05261 0.11132 -0.05261 0.10924 -0.05287 0.10762 C -0.05287 0.10623 -0.05313 0.1053 -0.05313 0.10415 C -0.05352 0.09512 -0.05365 0.08586 -0.05391 0.07707 C -0.05404 0.07568 -0.05443 0.05971 -0.05521 0.05763 C -0.05547 0.05647 -0.056 0.05532 -0.05626 0.05416 C -0.05652 0.05346 -0.05652 0.05254 -0.05678 0.05208 C -0.05691 0.05092 -0.0573 0.05022 -0.05756 0.0493 C -0.05769 0.0486 -0.05769 0.04768 -0.05782 0.04722 C -0.05821 0.04629 -0.0586 0.0456 -0.05912 0.04513 C -0.0599 0.04374 -0.06264 0.0412 -0.06303 0.04097 C -0.06654 0.03657 -0.06303 0.03912 -0.06772 0.0368 C -0.06876 0.03541 -0.06915 0.03472 -0.07032 0.03402 C -0.0711 0.03333 -0.07201 0.0331 -0.07266 0.03264 C -0.07683 0.02916 -0.07279 0.03125 -0.07631 0.02986 C -0.07657 0.0294 -0.07696 0.0287 -0.07735 0.02847 C -0.07787 0.02801 -0.07852 0.02801 -0.07892 0.02778 C -0.07996 0.02708 -0.08087 0.02639 -0.08178 0.02569 C -0.08399 0.02361 -0.08178 0.02477 -0.08412 0.02361 C -0.08556 0.02268 -0.08803 0.02199 -0.08907 0.02083 C -0.09064 0.01898 -0.08985 0.01968 -0.09142 0.01875 C -0.09194 0.01782 -0.09259 0.0169 -0.09298 0.01597 C -0.09337 0.01505 -0.09402 0.01158 -0.09428 0.01042 C -0.09389 -0.0199 -0.0935 -0.02175 -0.09428 -0.04998 C -0.09428 -0.0523 -0.09454 -0.05415 -0.09454 -0.05623 C -0.09454 -0.06549 -0.09454 -0.07498 -0.09428 -0.084 C -0.09415 -0.08609 -0.09376 -0.08771 -0.0935 -0.08956 C -0.09337 -0.09048 -0.09298 -0.09349 -0.09272 -0.09442 C -0.09233 -0.09581 -0.09181 -0.09673 -0.09142 -0.09789 C -0.08998 -0.10298 -0.09155 -0.09882 -0.08959 -0.10344 C -0.08881 -0.10761 -0.08972 -0.10391 -0.08803 -0.10761 C -0.08738 -0.109 -0.08712 -0.11085 -0.08647 -0.11178 C -0.08451 -0.11432 -0.08491 -0.11409 -0.08256 -0.11594 C -0.08217 -0.1164 -0.08165 -0.1164 -0.08126 -0.11664 C -0.08061 -0.11733 -0.08009 -0.11826 -0.07944 -0.11872 C -0.07905 -0.11918 -0.07852 -0.11918 -0.07813 -0.11941 C -0.07748 -0.11988 -0.07683 -0.12034 -0.07631 -0.1208 C -0.07462 -0.12219 -0.07449 -0.12265 -0.07266 -0.12358 C -0.07214 -0.12404 -0.07136 -0.12404 -0.07084 -0.12427 C -0.06746 -0.12682 -0.07019 -0.1245 -0.06693 -0.12774 C -0.06641 -0.12844 -0.06576 -0.12867 -0.06537 -0.12913 C -0.06485 -0.1296 -0.06459 -0.13029 -0.06407 -0.13052 C -0.06342 -0.13145 -0.06251 -0.13191 -0.06173 -0.1326 C -0.06094 -0.13353 -0.06029 -0.13492 -0.05938 -0.13538 C -0.05743 -0.13677 -0.05691 -0.13677 -0.05521 -0.13885 C -0.05469 -0.13955 -0.05443 -0.14047 -0.05391 -0.14094 C -0.05339 -0.14186 -0.05261 -0.14232 -0.05209 -0.14302 C -0.05157 -0.14348 -0.05118 -0.14394 -0.05079 -0.14441 C -0.05014 -0.14533 -0.04961 -0.14649 -0.04896 -0.14718 C -0.04792 -0.14857 -0.04688 -0.14973 -0.04584 -0.15066 C -0.04532 -0.15112 -0.04467 -0.15158 -0.04428 -0.15204 C -0.04375 -0.15274 -0.04349 -0.15366 -0.04297 -0.15413 C -0.04245 -0.15482 -0.04167 -0.15505 -0.04115 -0.15552 C -0.04024 -0.15621 -0.03946 -0.1569 -0.03881 -0.1576 C -0.03789 -0.15852 -0.03724 -0.15991 -0.03646 -0.16038 C -0.03464 -0.16153 -0.03373 -0.162 -0.03203 -0.16315 C -0.02865 -0.16593 -0.03255 -0.16315 -0.02865 -0.16662 C -0.02826 -0.16709 -0.02787 -0.16709 -0.02735 -0.16732 C -0.02709 -0.16778 -0.02669 -0.16848 -0.0263 -0.16871 C -0.025 -0.1701 -0.02357 -0.17079 -0.0224 -0.17218 C -0.01966 -0.17542 -0.02083 -0.17449 -0.01875 -0.17565 C -0.01745 -0.17727 -0.01589 -0.17889 -0.01458 -0.18051 C -0.00937 -0.18745 -0.01576 -0.17912 -0.01172 -0.18398 C -0.0112 -0.18468 -0.01081 -0.1856 -0.01016 -0.18606 C -0.0099 -0.18653 -0.00937 -0.18653 -0.00911 -0.18676 C -0.00781 -0.18838 -0.00768 -0.18861 -0.00625 -0.18954 C -0.00599 -0.19 -0.00547 -0.19 -0.00521 -0.19023 C -0.00117 -0.1944 -0.0043 -0.19231 -0.00156 -0.1937 C -0.0013 -0.19416 -0.00091 -0.19486 -0.00052 -0.19509 C 0.00013 -0.19602 0.00091 -0.19648 0.00156 -0.19717 C 0.00195 -0.19787 0.00222 -0.19879 0.00261 -0.19926 C 0.00313 -0.19995 0.00378 -0.20018 0.00417 -0.20064 C 0.00716 -0.20481 0.00443 -0.20273 0.00703 -0.20412 C 0.00964 -0.20898 0.00873 -0.20666 0.01016 -0.21036 C 0.01003 -0.21106 0.00977 -0.21569 0.00938 -0.21661 C 0.00886 -0.218 0.00768 -0.21939 0.00703 -0.22008 C 0.00651 -0.22078 0.00599 -0.22124 0.00547 -0.22147 C 0.00404 -0.2224 0.00182 -0.22309 0.00026 -0.22356 C -0.00234 -0.2268 -0.00117 -0.22587 -0.00312 -0.22703 C -0.00364 -0.22749 -0.00391 -0.22818 -0.00443 -0.22842 C -0.00586 -0.2298 -0.00534 -0.22842 -0.00677 -0.2305 C -0.00768 -0.23212 -0.00833 -0.2342 -0.00937 -0.23536 C -0.0099 -0.23582 -0.01029 -0.23628 -0.01068 -0.23675 C -0.01237 -0.23952 -0.01237 -0.24022 -0.0138 -0.24369 L -0.01458 -0.24577 C -0.01471 -0.24739 -0.01497 -0.24924 -0.01537 -0.25063 C -0.0155 -0.25179 -0.01589 -0.25248 -0.01615 -0.25341 C -0.01615 -0.25434 -0.01615 -0.25549 -0.01641 -0.25619 C -0.01901 -0.26406 -0.01641 -0.25225 -0.01849 -0.26105 C -0.01901 -0.26382 -0.0194 -0.26614 -0.01953 -0.26868 C -0.01979 -0.27077 -0.01966 -0.27308 -0.02005 -0.27493 C -0.02018 -0.27678 -0.0211 -0.27887 -0.02188 -0.27979 C -0.02227 -0.28026 -0.02266 -0.28026 -0.02318 -0.28049 C -0.02435 -0.2828 -0.02422 -0.28164 -0.02422 -0.28326 " pathEditMode="relative" rAng="0" ptsTypes="AAAAAAAAAAAAAAAAAAAAAAAAAAAAAAAAAAAAAAAAAAAAAAAAAAAAAAAAAAAAAAAAAAAAAAAAAAAAAAAAAAAAAAAAAAAAAAAAAAAAAAAAAAAAAAAAAAAAAAAAAAAAAAAAAAAAAAAAAAAAAA">
                                      <p:cBhvr>
                                        <p:cTn id="204" dur="2500" fill="hold"/>
                                        <p:tgtEl>
                                          <p:spTgt spid="589"/>
                                        </p:tgtEl>
                                        <p:attrNameLst>
                                          <p:attrName>ppt_x</p:attrName>
                                          <p:attrName>ppt_y</p:attrName>
                                        </p:attrNameLst>
                                      </p:cBhvr>
                                      <p:rCtr x="-4219" y="-5207"/>
                                    </p:animMotion>
                                  </p:childTnLst>
                                </p:cTn>
                              </p:par>
                              <p:par>
                                <p:cTn id="205" presetID="0" presetClass="path" presetSubtype="0" repeatCount="indefinite" accel="50000" decel="20000" fill="hold" grpId="0" nodeType="withEffect">
                                  <p:stCondLst>
                                    <p:cond delay="0"/>
                                  </p:stCondLst>
                                  <p:childTnLst>
                                    <p:animMotion origin="layout" path="M 1.64084E-7 3.00625E-6 L 1.64084E-7 0.00023 C -0.00078 0.00162 -0.00156 0.00301 -0.00208 0.00486 C -0.00234 0.00625 -0.00221 0.0081 -0.00234 0.00972 C -0.0026 0.01157 -0.00287 0.01342 -0.00313 0.01527 L -0.00391 0.02083 L -0.00443 0.0236 C -0.00443 0.02453 -0.00456 0.02545 -0.00469 0.02638 C -0.00495 0.02731 -0.00521 0.02823 -0.00547 0.02916 C -0.00586 0.03008 -0.00638 0.03078 -0.00677 0.03193 C -0.00729 0.03309 -0.00781 0.03471 -0.00833 0.0361 L -0.00912 0.03818 L -0.0099 0.04027 C -0.01081 0.04536 -0.00951 0.03888 -0.01094 0.04443 C -0.0112 0.04489 -0.0112 0.04582 -0.01146 0.04651 C -0.01159 0.04744 -0.01198 0.04813 -0.01224 0.04929 C -0.01276 0.05207 -0.01302 0.05346 -0.01328 0.05623 C -0.01354 0.06295 -0.01354 0.06966 -0.0138 0.07637 C -0.01393 0.08262 -0.01419 0.07845 -0.01485 0.0847 C -0.01511 0.08586 -0.01511 0.08701 -0.01537 0.08817 C -0.01537 0.08887 -0.01563 0.08956 -0.01563 0.09025 C -0.01589 0.09118 -0.01589 0.09211 -0.01615 0.09303 C -0.01615 0.1046 -0.01628 0.11617 -0.01641 0.12775 C -0.01654 0.12844 -0.01693 0.12913 -0.01693 0.12983 C -0.01693 0.14834 -0.0168 0.14302 -0.01615 0.15413 C -0.01563 0.16084 -0.01589 0.1613 -0.01485 0.16801 C -0.01485 0.16894 -0.01472 0.16987 -0.01459 0.17079 C -0.01432 0.17149 -0.01406 0.17218 -0.0138 0.17287 C -0.01354 0.17426 -0.01354 0.17565 -0.01328 0.17704 C -0.01328 0.17773 -0.01302 0.17843 -0.01302 0.17912 C -0.01276 0.18005 -0.01276 0.18097 -0.0125 0.1819 C -0.0112 0.19023 -0.01224 0.18236 -0.01146 0.18884 C -0.01146 0.19255 -0.01016 0.19764 -0.01172 0.19995 C -0.01354 0.2025 -0.01628 0.19972 -0.01849 0.19926 C -0.01927 0.19902 -0.01992 0.1981 -0.02084 0.19787 C -0.02136 0.19764 -0.02188 0.19741 -0.0224 0.19717 C -0.02279 0.19694 -0.02305 0.19648 -0.02344 0.19648 C -0.02461 0.19602 -0.02578 0.19602 -0.02709 0.19579 C -0.02969 0.19417 -0.02644 0.19602 -0.03021 0.1944 C -0.0306 0.19417 -0.03086 0.19393 -0.03125 0.1937 C -0.03243 0.19324 -0.03412 0.19301 -0.03516 0.19231 C -0.03829 0.19023 -0.03516 0.19139 -0.03881 0.18954 C -0.03933 0.18907 -0.04011 0.18907 -0.04063 0.18884 C -0.04128 0.18861 -0.04167 0.18838 -0.04219 0.18815 C -0.04271 0.18769 -0.04297 0.18699 -0.0435 0.18676 C -0.04415 0.18607 -0.04506 0.18583 -0.04584 0.18537 C -0.0461 0.18514 -0.04662 0.18491 -0.04688 0.18468 C -0.0474 0.18421 -0.04792 0.18375 -0.04844 0.18329 C -0.04923 0.18283 -0.05079 0.1819 -0.05079 0.18213 C -0.05131 0.18144 -0.0517 0.18097 -0.05209 0.18051 C -0.05287 0.17912 -0.05443 0.17635 -0.05443 0.17658 C -0.05469 0.17542 -0.05483 0.17449 -0.05522 0.17357 C -0.05665 0.16987 -0.05613 0.17311 -0.05704 0.1694 C -0.05873 0.16362 -0.056 0.17125 -0.05834 0.16524 C -0.05834 0.16454 -0.05847 0.16385 -0.0586 0.16315 C -0.05912 0.16177 -0.0599 0.16061 -0.06016 0.15899 C -0.06082 0.15598 -0.06042 0.15737 -0.06147 0.15482 L -0.06225 0.15066 C -0.06225 0.14996 -0.06251 0.14927 -0.06251 0.14857 C -0.06277 0.14765 -0.06277 0.14672 -0.06303 0.1458 C -0.06316 0.14487 -0.06355 0.14395 -0.06381 0.14302 L -0.06459 0.13747 C -0.06459 0.13654 -0.06472 0.13561 -0.06485 0.13469 L -0.06615 0.12844 L -0.06694 0.12427 C -0.06694 0.12358 -0.06707 0.12265 -0.0672 0.12219 L -0.06876 0.11803 C -0.06902 0.11733 -0.06941 0.11664 -0.06954 0.11594 C -0.07019 0.11293 -0.0698 0.11432 -0.07084 0.11178 C -0.07254 0.10275 -0.07136 0.10969 -0.07084 0.08748 C -0.07071 0.08377 -0.07058 0.08007 -0.07032 0.07637 C -0.07058 0.07128 -0.07058 0.06619 -0.07084 0.06109 C -0.07084 0.06017 -0.0711 0.05971 -0.0711 0.05901 C -0.07136 0.05785 -0.07201 0.05207 -0.07241 0.05207 L -0.07345 0.05137 C -0.07631 0.0479 -0.0728 0.05207 -0.07631 0.0486 C -0.0767 0.04813 -0.07696 0.04744 -0.07735 0.04721 C -0.07774 0.04675 -0.07827 0.04675 -0.07866 0.04651 C -0.07944 0.04559 -0.08022 0.04466 -0.081 0.04374 L -0.08204 0.04235 C -0.08308 0.03703 -0.08178 0.04351 -0.08334 0.03818 C -0.08347 0.03749 -0.0836 0.03679 -0.0836 0.0361 C -0.0836 0.03425 -0.0836 0.03217 -0.08334 0.03055 C -0.08256 0.02684 -0.08191 0.02661 -0.08048 0.02499 L -0.07866 0.02569 " pathEditMode="relative" rAng="0" ptsTypes="AAAAAAAAAAAAAAAAAAAAAAAAAAAAAAAAAAAAAAAAAAAAAAAAAAAAAAAAAAAAAAAAAAAAAAAAAAAAAAAAAAAAA">
                                      <p:cBhvr>
                                        <p:cTn id="206" dur="5000" fill="hold"/>
                                        <p:tgtEl>
                                          <p:spTgt spid="591"/>
                                        </p:tgtEl>
                                        <p:attrNameLst>
                                          <p:attrName>ppt_x</p:attrName>
                                          <p:attrName>ppt_y</p:attrName>
                                        </p:attrNameLst>
                                      </p:cBhvr>
                                      <p:rCtr x="-4180" y="10044"/>
                                    </p:animMotion>
                                  </p:childTnLst>
                                </p:cTn>
                              </p:par>
                              <p:par>
                                <p:cTn id="207" presetID="0" presetClass="path" presetSubtype="0" repeatCount="indefinite" accel="50000" decel="50000" fill="hold" grpId="0" nodeType="withEffect">
                                  <p:stCondLst>
                                    <p:cond delay="0"/>
                                  </p:stCondLst>
                                  <p:childTnLst>
                                    <p:animMotion origin="layout" path="M 0.00039 0.00069 L 0.00039 0.00092 C -0.00026 0.00278 -0.00104 0.00463 -0.00156 0.00694 C -0.00196 0.00787 -0.00196 0.00926 -0.00209 0.01041 C -0.00235 0.01412 -0.00261 0.01782 -0.00287 0.02152 C -0.003 0.02476 -0.00326 0.02916 -0.00365 0.03263 C -0.00365 0.03356 -0.00391 0.03448 -0.00391 0.03541 C -0.00417 0.03772 -0.00417 0.04004 -0.00443 0.04235 C -0.00443 0.04304 -0.00469 0.04374 -0.00469 0.04443 C -0.00495 0.04582 -0.00495 0.04721 -0.00521 0.0486 C -0.00547 0.06225 -0.0056 0.07591 -0.00599 0.08956 C -0.00599 0.09095 -0.00625 0.09234 -0.00625 0.09373 C -0.00664 0.09743 -0.00703 0.10484 -0.00703 0.10507 C -0.00703 0.11409 -0.0069 0.12335 -0.00677 0.13261 C -0.00664 0.13446 -0.00625 0.13631 -0.00625 0.13816 C -0.00625 0.14117 -0.00651 0.14418 -0.00677 0.14719 C -0.00703 0.15529 -0.00664 0.15228 -0.00755 0.15691 C -0.00847 0.16755 -0.00716 0.15575 -0.0086 0.16385 C -0.00886 0.16478 -0.00886 0.16616 -0.00912 0.16732 C -0.00925 0.16848 -0.01094 0.17496 -0.01146 0.17635 C -0.0125 0.17912 -0.01368 0.17889 -0.01537 0.18121 C -0.01615 0.18236 -0.01693 0.18375 -0.01771 0.18537 C -0.02006 0.19046 -0.01967 0.1907 -0.0211 0.19579 C -0.02162 0.19741 -0.02227 0.1988 -0.02266 0.20065 C -0.02422 0.20528 -0.02266 0.20157 -0.025 0.20759 C -0.0254 0.20852 -0.02579 0.20944 -0.02631 0.21037 C -0.02826 0.21384 -0.02852 0.21361 -0.031 0.21592 C -0.03126 0.21661 -0.03165 0.21731 -0.03204 0.218 C -0.03399 0.22055 -0.0349 0.22147 -0.03673 0.22356 C -0.03855 0.22309 -0.04024 0.22286 -0.04193 0.22217 C -0.04272 0.22171 -0.04337 0.22055 -0.04428 0.22009 C -0.04493 0.21962 -0.04584 0.21962 -0.04662 0.21939 C -0.0474 0.21893 -0.04805 0.218 -0.04897 0.218 C -0.05509 0.21731 -0.05222 0.21823 -0.05548 0.21939 C -0.05652 0.21962 -0.05756 0.21985 -0.0586 0.22009 L -0.06642 0.22147 C -0.07058 0.22101 -0.07462 0.22101 -0.07866 0.22009 C -0.07918 0.21985 -0.07957 0.21847 -0.08022 0.218 C -0.08074 0.21708 -0.08139 0.21638 -0.08204 0.21592 C -0.08335 0.21476 -0.08465 0.21384 -0.08595 0.21314 C -0.08673 0.21268 -0.08764 0.21222 -0.08829 0.21175 C -0.09207 0.20828 -0.09038 0.20967 -0.0935 0.20759 C -0.09428 0.20597 -0.0952 0.20412 -0.09611 0.20273 C -0.0965 0.20227 -0.09702 0.20227 -0.09741 0.20204 C -0.09767 0.20157 -0.09975 0.19833 -0.10054 0.19787 C -0.10093 0.19741 -0.10158 0.19741 -0.1021 0.19718 C -0.10288 0.19625 -0.10379 0.19556 -0.10444 0.1944 C -0.1047 0.19347 -0.10522 0.19255 -0.10548 0.19162 C -0.10627 0.18954 -0.10783 0.18352 -0.10835 0.18121 C -0.10861 0.17959 -0.10874 0.17797 -0.10913 0.17635 C -0.10926 0.17496 -0.10965 0.17357 -0.10991 0.17218 C -0.11004 0.17102 -0.10991 0.16964 -0.11017 0.16871 C -0.11082 0.16663 -0.11213 0.16524 -0.11252 0.16316 C -0.11499 0.15274 -0.11395 0.1576 -0.11564 0.14858 C -0.1159 0.14325 -0.11603 0.1377 -0.11642 0.13261 C -0.11668 0.13099 -0.11681 0.12937 -0.11694 0.12775 C -0.11733 0.11988 -0.1176 0.11201 -0.11799 0.10414 C -0.11812 0.10229 -0.11851 0.09535 -0.11877 0.09303 C -0.11903 0.09164 -0.11942 0.09072 -0.11955 0.08956 C -0.11981 0.08887 -0.11981 0.08794 -0.12007 0.08748 C -0.12033 0.08678 -0.12085 0.08655 -0.12111 0.08609 C -0.12359 0.08239 -0.12163 0.08378 -0.12424 0.08262 C -0.12502 0.08169 -0.12554 0.08054 -0.12632 0.07984 C -0.12814 0.0773 -0.13062 0.07498 -0.13257 0.0729 C -0.13687 0.06827 -0.13492 0.0692 -0.13804 0.06804 C -0.13856 0.06734 -0.13934 0.06665 -0.13986 0.06596 C -0.14064 0.06503 -0.14117 0.06387 -0.14195 0.06318 C -0.14585 0.05855 -0.1426 0.06364 -0.14664 0.05832 C -0.14703 0.05762 -0.14729 0.0567 -0.14768 0.05624 C -0.14846 0.05508 -0.15002 0.05346 -0.15002 0.05369 C -0.15028 0.05253 -0.15054 0.05138 -0.1508 0.05068 C -0.15132 0.04929 -0.15184 0.04837 -0.15237 0.04721 C -0.15315 0.04559 -0.1538 0.04466 -0.15471 0.04374 C -0.15549 0.04281 -0.15627 0.04212 -0.15705 0.04166 C -0.1577 0.04096 -0.15849 0.04073 -0.15914 0.04027 C -0.16239 0.03703 -0.15862 0.03865 -0.16304 0.03749 C -0.1633 0.03726 -0.16369 0.0368 -0.16409 0.0368 C -0.16695 0.03564 -0.16903 0.03564 -0.17164 0.03402 C -0.17463 0.03194 -0.17307 0.0324 -0.17555 0.02985 C -0.17594 0.02916 -0.17659 0.02893 -0.17711 0.02846 C -0.1775 0.028 -0.17789 0.02754 -0.17815 0.02708 C -0.17841 0.02638 -0.17867 0.02569 -0.17893 0.02499 C -0.17932 0.02407 -0.1801 0.02337 -0.18023 0.02222 C -0.18036 0.01921 -0.1801 0.00856 -0.17945 0.00347 C -0.1788 -0.00116 -0.17854 -0.00139 -0.17789 -0.00556 C -0.17763 -0.00648 -0.17763 -0.00741 -0.17737 -0.00833 C -0.17672 -0.03425 -0.17776 -0.01204 -0.17633 -0.02777 C -0.17515 -0.03981 -0.17646 -0.02986 -0.17555 -0.0368 C -0.17555 -0.04305 -0.17568 -0.0493 -0.17581 -0.05554 C -0.17594 -0.06064 -0.17607 -0.07082 -0.17659 -0.07707 C -0.17672 -0.07776 -0.17698 -0.07846 -0.17711 -0.07915 C -0.17724 -0.08031 -0.17737 -0.08146 -0.17737 -0.08262 C -0.17763 -0.0847 -0.1775 -0.08679 -0.17789 -0.08887 C -0.17815 -0.09095 -0.1788 -0.0928 -0.17945 -0.09442 C -0.17971 -0.09512 -0.17984 -0.09604 -0.18023 -0.09651 L -0.18492 -0.10067 C -0.18544 -0.10114 -0.18596 -0.10137 -0.18648 -0.10206 C -0.18805 -0.10484 -0.19052 -0.109 -0.19143 -0.11248 C -0.19221 -0.11525 -0.19247 -0.11618 -0.19352 -0.11872 C -0.19378 -0.11965 -0.1943 -0.12058 -0.19456 -0.1215 C -0.19521 -0.12289 -0.1956 -0.12428 -0.19612 -0.12567 C -0.19638 -0.12636 -0.19677 -0.12706 -0.1969 -0.12775 C -0.19716 -0.12844 -0.19716 -0.12914 -0.19742 -0.12983 C -0.19742 -0.13006 -0.19768 -0.12983 -0.19768 -0.1296 " pathEditMode="relative" rAng="0" ptsTypes="AAAAAAAAAAAAAAAAAAAAAAAAAAAAAAAAAAAAAAAAAAAAAAAAAAAAAAAAAAAAAAAAAAAAAAAAAAAAAAAAAAAAAAAAAAAAAAAAAAAAAAAA">
                                      <p:cBhvr>
                                        <p:cTn id="208" dur="2500" fill="hold"/>
                                        <p:tgtEl>
                                          <p:spTgt spid="598"/>
                                        </p:tgtEl>
                                        <p:attrNameLst>
                                          <p:attrName>ppt_x</p:attrName>
                                          <p:attrName>ppt_y</p:attrName>
                                        </p:attrNameLst>
                                      </p:cBhvr>
                                      <p:rCtr x="-9910" y="4605"/>
                                    </p:animMotion>
                                  </p:childTnLst>
                                </p:cTn>
                              </p:par>
                              <p:par>
                                <p:cTn id="209" presetID="0" presetClass="path" presetSubtype="0" repeatCount="indefinite" fill="hold" grpId="0" nodeType="withEffect">
                                  <p:stCondLst>
                                    <p:cond delay="0"/>
                                  </p:stCondLst>
                                  <p:childTnLst>
                                    <p:animMotion origin="layout" path="M 0.00026 0.00023 L 0.00026 0.00046 C 0.00052 0.00463 0.00065 0.00903 0.00104 0.01342 C 0.00117 0.01458 0.00169 0.01574 0.00182 0.0169 C 0.00208 0.01759 0.00221 0.01828 0.00221 0.01898 C 0.00247 0.02037 0.00247 0.02176 0.0026 0.02314 C 0.00286 0.025 0.00325 0.02685 0.00338 0.0287 L 0.00417 0.03564 C 0.0043 0.03819 0.00443 0.04073 0.00456 0.04328 C 0.00482 0.0449 0.00521 0.04652 0.00534 0.04814 C 0.00573 0.04999 0.00586 0.05184 0.00612 0.05369 C 0.00599 0.06249 0.00573 0.07128 0.00573 0.08008 C 0.00573 0.11132 0.00404 0.10229 0.0069 0.11548 C 0.00703 0.11734 0.00716 0.11919 0.00729 0.12104 C 0.00755 0.12382 0.00794 0.12659 0.00807 0.12937 C 0.00846 0.13377 0.00872 0.13654 0.00924 0.14117 C 0.00951 0.14256 0.00977 0.14395 0.01003 0.14534 C 0.01029 0.14997 0.01029 0.15228 0.01081 0.15645 C 0.01094 0.15714 0.01107 0.15784 0.01133 0.15853 C 0.01094 0.16223 0.01107 0.16594 0.01042 0.16964 C 0.01029 0.1708 0.00755 0.17635 0.0069 0.17797 C 0.00495 0.18283 0.00794 0.17751 0.0026 0.18491 C 0.00221 0.18561 0.00169 0.18653 0.00104 0.187 C 0.00065 0.18723 0.00026 0.18723 -0.00013 0.18769 C -0.00065 0.18792 -0.00104 0.18862 -0.00169 0.18908 C -0.00326 0.18977 -0.00508 0.19 -0.00677 0.19047 C -0.00794 0.19116 -0.00951 0.19209 -0.01068 0.19255 C -0.01159 0.19278 -0.01276 0.19278 -0.01381 0.19324 C -0.01888 0.1944 -0.01407 0.19348 -0.02084 0.19463 C -0.02214 0.1951 -0.02279 0.19556 -0.02435 0.19602 C -0.02526 0.19625 -0.02618 0.19625 -0.02709 0.19672 C -0.02813 0.19695 -0.02917 0.19741 -0.03021 0.1981 C -0.03099 0.19857 -0.03165 0.19926 -0.03256 0.19949 L -0.03646 0.20019 L -0.03998 0.20227 C -0.04037 0.2025 -0.04063 0.20273 -0.04115 0.20296 L -0.04389 0.20435 C -0.04897 0.20412 -0.05404 0.20435 -0.05912 0.20366 C -0.06316 0.20296 -0.06707 0.20065 -0.07123 0.20019 L -0.07631 0.19949 C -0.07957 0.19972 -0.08282 0.19972 -0.08608 0.20019 C -0.08647 0.20019 -0.08686 0.20065 -0.08725 0.20088 C -0.08777 0.20111 -0.08829 0.20134 -0.08881 0.20158 C -0.09546 0.20736 -0.08478 0.19764 -0.09194 0.20505 C -0.0922 0.20528 -0.09272 0.20528 -0.09311 0.20574 C -0.09376 0.20597 -0.09428 0.2069 -0.09507 0.20713 C -0.09676 0.20759 -0.09871 0.20736 -0.10054 0.20782 C -0.10184 0.20736 -0.10314 0.20713 -0.10444 0.20644 C -0.10496 0.20597 -0.10522 0.20505 -0.10561 0.20435 C -0.10613 0.20296 -0.10796 0.19834 -0.10835 0.19741 C -0.10926 0.19417 -0.11134 0.18445 -0.11186 0.18214 C -0.11291 0.17589 -0.11356 0.16941 -0.11499 0.16339 C -0.11655 0.15598 -0.11642 0.15737 -0.11772 0.1502 C -0.11838 0.1465 -0.11968 0.13909 -0.11968 0.13932 C -0.11981 0.13608 -0.11994 0.13238 -0.12046 0.12937 C -0.12059 0.12775 -0.12098 0.12659 -0.12124 0.1252 C -0.12137 0.12081 -0.12137 0.11641 -0.12163 0.11201 C -0.12163 0.11039 -0.12163 0.10854 -0.12202 0.10715 C -0.12215 0.10576 -0.1228 0.10484 -0.12319 0.10368 C -0.12463 0.09859 -0.1245 0.09674 -0.12671 0.09396 C -0.12684 0.0935 -0.13049 0.0891 -0.13179 0.08841 C -0.13244 0.08794 -0.13335 0.08794 -0.13413 0.08771 C -0.13452 0.08748 -0.13491 0.08725 -0.13531 0.08702 L -0.14077 0.08424 C -0.14494 0.07961 -0.14325 0.08077 -0.14585 0.07938 L -0.14898 0.07522 C -0.14963 0.07429 -0.15015 0.07313 -0.15093 0.07244 C -0.15132 0.07198 -0.15171 0.07151 -0.1521 0.07105 C -0.15523 0.06596 -0.15263 0.06874 -0.15562 0.06619 C -0.15601 0.06526 -0.15666 0.06457 -0.15679 0.06341 C -0.15692 0.05925 -0.15692 0.05485 -0.1564 0.05092 C -0.15614 0.04976 -0.15536 0.0493 -0.15484 0.04883 C -0.15367 0.04744 -0.15315 0.04744 -0.1521 0.04675 C -0.15171 0.04629 -0.15132 0.04559 -0.15093 0.04536 C -0.15041 0.0449 -0.14989 0.0449 -0.14937 0.04467 C -0.14898 0.04444 -0.14859 0.04397 -0.1482 0.04397 C -0.14611 0.04305 -0.14481 0.04305 -0.14273 0.04258 C -0.14234 0.04235 -0.14195 0.04212 -0.14156 0.04189 C -0.14104 0.04143 -0.14051 0.04073 -0.13999 0.0405 C -0.13895 0.03981 -0.13791 0.03958 -0.13687 0.03911 L -0.13531 0.03842 C -0.13491 0.03796 -0.13439 0.03749 -0.13413 0.03703 C -0.13335 0.0361 -0.13283 0.03495 -0.13218 0.03425 C -0.13153 0.03333 -0.13088 0.03286 -0.13023 0.03217 C -0.12984 0.03171 -0.12945 0.03101 -0.12905 0.03078 C -0.12853 0.03009 -0.12788 0.02986 -0.12749 0.02939 C -0.12697 0.0287 -0.12502 0.02638 -0.12476 0.02592 C -0.12424 0.025 -0.12398 0.02384 -0.12358 0.02314 C -0.12267 0.02152 -0.12085 0.01759 -0.11929 0.0162 C -0.1189 0.01574 -0.11838 0.01574 -0.11812 0.01551 C -0.11733 0.01481 -0.11681 0.01389 -0.11616 0.01342 C -0.11577 0.01296 -0.11525 0.01296 -0.11499 0.01273 C -0.11447 0.01227 -0.11421 0.01157 -0.11382 0.01134 C -0.11017 0.00833 -0.11121 0.00972 -0.10757 0.00787 C -0.10679 0.00741 -0.10627 0.00671 -0.10561 0.00648 C -0.10327 0.00532 -0.10249 0.00625 -0.10014 0.0037 C -0.09949 0.00301 -0.09871 0.00232 -0.09819 0.00162 C -0.09754 0.00093 -0.09715 -1.37005E-6 -0.09663 -0.00046 C -0.09624 -0.00092 -0.09585 -0.00092 -0.09546 -0.00116 C -0.09507 -0.00185 -0.09467 -0.00278 -0.09428 -0.00324 C -0.09207 -0.00532 -0.08895 -0.00509 -0.08686 -0.00532 C -0.08543 -0.00648 -0.08452 -0.00694 -0.08335 -0.0081 C -0.08282 -0.00856 -0.08256 -0.00926 -0.08217 -0.00949 C -0.08178 -0.00995 -0.08139 -0.00995 -0.081 -0.01018 C -0.07931 -0.01134 -0.07749 -0.01226 -0.07592 -0.01365 L -0.07006 -0.01921 C -0.06928 -0.0199 -0.06837 -0.0206 -0.06772 -0.02129 C -0.06746 -0.02152 -0.06498 -0.02407 -0.06459 -0.02476 C -0.06394 -0.02569 -0.06368 -0.02708 -0.06303 -0.02754 C -0.06017 -0.03032 -0.05925 -0.02962 -0.05639 -0.02962 " pathEditMode="relative" rAng="0" ptsTypes="AAAAAAAAAAAAAAAAAAAAAAAAAAAAAAAAAAAAAAAAAAAAAAAAAAAAAAAAAAAAAAAAAAAAAAAAAAAAAAAAAAAAAAAAAAAAAAAAAAAAAAAAAAAAAA">
                                      <p:cBhvr>
                                        <p:cTn id="210" dur="6000" fill="hold"/>
                                        <p:tgtEl>
                                          <p:spTgt spid="596"/>
                                        </p:tgtEl>
                                        <p:attrNameLst>
                                          <p:attrName>ppt_x</p:attrName>
                                          <p:attrName>ppt_y</p:attrName>
                                        </p:attrNameLst>
                                      </p:cBhvr>
                                      <p:rCtr x="-7306" y="8864"/>
                                    </p:animMotion>
                                  </p:childTnLst>
                                </p:cTn>
                              </p:par>
                              <p:par>
                                <p:cTn id="211" presetID="0" presetClass="path" presetSubtype="0" repeatCount="indefinite" fill="hold" grpId="0" nodeType="withEffect">
                                  <p:stCondLst>
                                    <p:cond delay="0"/>
                                  </p:stCondLst>
                                  <p:childTnLst>
                                    <p:animMotion origin="layout" path="M -2.56804E-6 -1.37005E-6 L -2.56804E-6 0.00023 C -0.00026 0.01042 -0.00013 0.02106 -0.00052 0.03124 C -0.00052 0.03217 -0.00104 0.03263 -0.0013 0.03333 C -0.00143 0.03402 -0.00143 0.03495 -0.00156 0.03541 C -0.00208 0.03726 -0.00312 0.03911 -0.0039 0.04027 C -0.00429 0.04096 -0.00469 0.0412 -0.00521 0.04166 C -0.00547 0.04258 -0.0056 0.04374 -0.00599 0.04444 C -0.00625 0.04513 -0.00677 0.04536 -0.00703 0.04582 C -0.00729 0.04652 -0.00729 0.04744 -0.00755 0.04791 C -0.00781 0.04883 -0.00833 0.0493 -0.00859 0.04999 C -0.0095 0.05578 -0.00846 0.05022 -0.00989 0.05485 C -0.01146 0.06064 -0.00872 0.05323 -0.01094 0.05902 C -0.01185 0.06503 -0.01081 0.05855 -0.01224 0.06457 C -0.0125 0.06596 -0.01276 0.06735 -0.01302 0.06874 C -0.01302 0.06943 -0.01328 0.07012 -0.01328 0.07082 L -0.0138 0.07429 C -0.0138 0.08193 -0.01393 0.08956 -0.01406 0.0972 C -0.01419 0.09813 -0.01445 0.09859 -0.01458 0.09928 C -0.01471 0.10021 -0.01484 0.10114 -0.01484 0.10206 C -0.0151 0.10368 -0.0151 0.1053 -0.01536 0.10692 C -0.01549 0.109 -0.01575 0.11016 -0.01615 0.11178 C -0.01615 0.1141 -0.01628 0.11641 -0.01641 0.11872 C -0.01654 0.11988 -0.01693 0.12058 -0.01693 0.1215 C -0.01693 0.12613 -0.01667 0.13076 -0.01641 0.13539 C -0.01628 0.1414 -0.01641 0.14025 -0.01562 0.14372 C -0.01562 0.14603 -0.01549 0.14858 -0.01536 0.15066 C -0.01497 0.15344 -0.01445 0.1546 -0.01406 0.15691 C -0.01406 0.15784 -0.01393 0.15876 -0.0138 0.15969 C -0.01354 0.16108 -0.01302 0.16385 -0.01302 0.16408 C -0.01276 0.16547 -0.01276 0.16732 -0.0125 0.16871 C -0.01237 0.17033 -0.01172 0.17288 -0.01172 0.17311 C -0.01198 0.17589 -0.01185 0.17913 -0.01224 0.1819 C -0.01224 0.18283 -0.0125 0.18376 -0.01302 0.18399 C -0.01367 0.18491 -0.01458 0.18491 -0.01536 0.18538 L -0.01771 0.18676 C -0.01797 0.187 -0.01836 0.18746 -0.01875 0.18746 L -0.02344 0.18885 C -0.02396 0.18954 -0.02422 0.19047 -0.02474 0.19093 C -0.02539 0.19209 -0.0263 0.19278 -0.02708 0.19371 C -0.02734 0.19417 -0.02787 0.19463 -0.02813 0.1951 C -0.02865 0.19579 -0.02891 0.19672 -0.02943 0.19718 C -0.03112 0.19996 -0.02995 0.19718 -0.03177 0.20065 C -0.0319 0.20111 -0.03347 0.20482 -0.0336 0.20551 C -0.03529 0.2113 -0.03255 0.20389 -0.0349 0.20968 C -0.0349 0.21037 -0.03503 0.2113 -0.03516 0.21176 C -0.03633 0.21592 -0.03581 0.21176 -0.03672 0.21662 C -0.03698 0.21754 -0.03698 0.21847 -0.03724 0.2194 C -0.03685 0.22657 -0.03646 0.23189 -0.03724 0.23883 C -0.0375 0.24184 -0.04037 0.24323 -0.04115 0.24369 C -0.04219 0.24485 -0.04271 0.24531 -0.04375 0.24578 C -0.0444 0.24624 -0.04519 0.24624 -0.04584 0.24647 C -0.04623 0.2467 -0.04649 0.24717 -0.04688 0.24717 C -0.0474 0.24763 -0.04805 0.24763 -0.04844 0.24786 C -0.05248 0.24994 -0.04636 0.24717 -0.05131 0.24925 C -0.05248 0.25064 -0.05339 0.25179 -0.05469 0.25272 C -0.05508 0.25318 -0.05547 0.25318 -0.05599 0.25341 C -0.05625 0.25388 -0.05665 0.25457 -0.05704 0.2548 C -0.05964 0.25665 -0.06238 0.2548 -0.06485 0.25411 C -0.06563 0.25365 -0.06654 0.25365 -0.06719 0.25272 C -0.06889 0.25087 -0.06954 0.24994 -0.0711 0.24855 C -0.07253 0.24763 -0.0724 0.24809 -0.07397 0.24717 C -0.07462 0.24693 -0.07527 0.24647 -0.07579 0.24578 C -0.07657 0.24531 -0.07709 0.24439 -0.07787 0.24369 C -0.07839 0.24346 -0.07917 0.24346 -0.0797 0.243 C -0.08152 0.24231 -0.08178 0.24207 -0.0836 0.24092 C -0.08412 0.24069 -0.08451 0.24069 -0.0849 0.24022 C -0.08543 0.23976 -0.08595 0.23953 -0.08647 0.23883 C -0.08764 0.23768 -0.08868 0.23583 -0.08985 0.23467 C -0.09116 0.23374 -0.09428 0.2312 -0.09532 0.22912 C -0.09636 0.2275 -0.09702 0.22541 -0.09819 0.22426 C -0.09871 0.22379 -0.09923 0.22356 -0.09975 0.22287 C -0.10014 0.2224 -0.1004 0.22148 -0.10079 0.22078 C -0.10183 0.2194 -0.10327 0.21754 -0.10444 0.21662 C -0.10496 0.21616 -0.10561 0.21569 -0.10626 0.21523 C -0.10665 0.215 -0.10717 0.215 -0.10756 0.21454 C -0.10795 0.2143 -0.10821 0.21361 -0.10861 0.21315 C -0.10939 0.21268 -0.11095 0.21176 -0.11095 0.21199 C -0.11394 0.20389 -0.11108 0.21176 -0.1146 0.20204 C -0.11473 0.20134 -0.11512 0.20088 -0.11538 0.19996 C -0.1159 0.1981 -0.11655 0.19648 -0.11694 0.1944 C -0.11694 0.19371 -0.11707 0.19301 -0.1172 0.19232 C -0.11746 0.19162 -0.11785 0.19116 -0.11798 0.19024 C -0.11902 0.18653 -0.11863 0.18653 -0.11928 0.1826 C -0.11993 0.17751 -0.11928 0.18422 -0.12007 0.17774 C -0.1202 0.17635 -0.1202 0.17496 -0.12033 0.17357 C -0.12059 0.17288 -0.12098 0.17242 -0.12111 0.17149 C -0.12176 0.16987 -0.12241 0.16802 -0.12267 0.16594 C -0.12293 0.16455 -0.12306 0.16316 -0.12345 0.16177 C -0.12449 0.15922 -0.12449 0.15969 -0.12501 0.15552 C -0.12632 0.14696 -0.12475 0.15784 -0.1258 0.15066 C -0.12606 0.14974 -0.12606 0.14881 -0.12632 0.14788 C -0.12645 0.1465 -0.12684 0.14534 -0.1271 0.14372 C -0.12827 0.1333 -0.12671 0.1465 -0.12788 0.13747 C -0.12853 0.13168 -0.12775 0.13654 -0.12892 0.12983 L -0.12944 0.12775 C -0.12918 0.12497 -0.12918 0.1222 -0.12892 0.11942 C -0.12879 0.11664 -0.12827 0.11456 -0.12788 0.11178 C -0.12788 0.11132 -0.12814 0.10669 -0.12866 0.10553 C -0.12892 0.10484 -0.12944 0.10438 -0.1297 0.10345 C -0.13009 0.10299 -0.13022 0.10206 -0.13048 0.10137 C -0.13126 0.10044 -0.13205 0.09952 -0.13283 0.09859 C -0.1353 0.09581 -0.1327 0.09882 -0.13569 0.09581 C -0.13634 0.09535 -0.13699 0.09466 -0.13752 0.09373 C -0.13817 0.09327 -0.13856 0.09234 -0.13908 0.09165 C -0.13986 0.09095 -0.14077 0.09049 -0.14142 0.08956 C -0.14207 0.0891 -0.14246 0.08818 -0.14298 0.08748 C -0.14377 0.08656 -0.14468 0.08586 -0.14533 0.0847 C -0.14637 0.08332 -0.14728 0.08146 -0.14845 0.08054 C -0.14898 0.08031 -0.14937 0.08031 -0.14976 0.07984 C -0.15366 0.07591 -0.15054 0.07799 -0.15314 0.07637 C -0.15366 0.07591 -0.15392 0.07545 -0.15444 0.07498 C -0.15614 0.0736 -0.1551 0.07545 -0.15679 0.0729 C -0.15718 0.07244 -0.15744 0.07151 -0.15783 0.07082 C -0.15965 0.0685 -0.16004 0.06827 -0.16174 0.06665 C -0.162 0.06596 -0.16226 0.06526 -0.16252 0.06457 C -0.16291 0.06411 -0.16356 0.06457 -0.16382 0.06388 C -0.16408 0.06318 -0.16473 0.05855 -0.16486 0.05693 C -0.16512 0.05392 -0.16512 0.05092 -0.16538 0.04791 C -0.16538 0.04675 -0.16564 0.04582 -0.16564 0.04444 C -0.16656 0.01875 -0.16499 0.02986 -0.16643 0.01944 C -0.16643 0.00903 -0.1663 -0.00139 -0.16616 -0.0118 C -0.16603 -0.01273 -0.16577 -0.01342 -0.16564 -0.01458 C -0.16473 -0.02291 -0.16577 -0.01504 -0.16486 -0.02152 C -0.16486 -0.02337 -0.16473 -0.02522 -0.1646 -0.02708 C -0.16434 -0.02893 -0.16395 -0.03055 -0.16382 -0.03263 L -0.16304 -0.04235 C -0.16304 -0.04304 -0.1633 -0.04351 -0.1633 -0.04443 C -0.16356 -0.04536 -0.16343 -0.04675 -0.16382 -0.0479 C -0.16408 -0.04883 -0.16551 -0.04952 -0.16616 -0.04999 C -0.16643 -0.05045 -0.16682 -0.05091 -0.16721 -0.05138 C -0.16773 -0.05161 -0.16838 -0.05161 -0.16877 -0.05207 C -0.16929 -0.05207 -0.16955 -0.05253 -0.17007 -0.05276 C -0.17281 -0.056 -0.16929 -0.05184 -0.17268 -0.05554 C -0.1732 -0.05577 -0.17346 -0.05647 -0.17398 -0.05693 C -0.17437 -0.05716 -0.17502 -0.05739 -0.17554 -0.05762 C -0.17815 -0.06225 -0.17515 -0.05762 -0.17789 -0.0604 C -0.17841 -0.06086 -0.1788 -0.06179 -0.17945 -0.06248 C -0.18036 -0.06341 -0.18153 -0.0641 -0.18257 -0.06526 C -0.18335 -0.06619 -0.18401 -0.06734 -0.18492 -0.06804 C -0.18648 -0.06896 -0.18791 -0.06989 -0.18908 -0.0722 C -0.18961 -0.0729 -0.19 -0.07336 -0.19039 -0.07429 C -0.19065 -0.07475 -0.19078 -0.07568 -0.19117 -0.07637 C -0.19351 -0.08239 -0.19117 -0.07614 -0.19299 -0.08123 C -0.19325 -0.08216 -0.19312 -0.08308 -0.19351 -0.08401 C -0.1956 -0.08933 -0.19507 -0.08678 -0.1969 -0.08956 C -0.20002 -0.09396 -0.19638 -0.08956 -0.19924 -0.09303 C -0.1995 -0.09373 -0.19976 -0.09442 -0.20002 -0.09512 C -0.20041 -0.09558 -0.20094 -0.09581 -0.20133 -0.0965 C -0.20185 -0.0972 -0.20419 -0.1009 -0.20471 -0.10345 C -0.20549 -0.10622 -0.20549 -0.10738 -0.20601 -0.11039 C -0.20601 -0.11108 -0.20627 -0.11224 -0.20627 -0.11201 " pathEditMode="relative" rAng="0" ptsTypes="AAAAAAAAAAAAAAAAAAAAAAAAAAAAAAAAAAAAAAAAAAAAAAAAAAAAAAAAAAAAAAAAAAAAAAAAAAAAAAAAAAAAAAAAAAAAAAAAAAAAAAAAAAAAAAAAAAAAAAAAAAAAAAAAAAAAAAAAAAAAAAAAAAAAAAAA">
                                      <p:cBhvr>
                                        <p:cTn id="212" dur="2500" fill="hold"/>
                                        <p:tgtEl>
                                          <p:spTgt spid="597"/>
                                        </p:tgtEl>
                                        <p:attrNameLst>
                                          <p:attrName>ppt_x</p:attrName>
                                          <p:attrName>ppt_y</p:attrName>
                                        </p:attrNameLst>
                                      </p:cBhvr>
                                      <p:rCtr x="-10314" y="7151"/>
                                    </p:animMotion>
                                  </p:childTnLst>
                                </p:cTn>
                              </p:par>
                              <p:par>
                                <p:cTn id="213" presetID="0" presetClass="path" presetSubtype="0" repeatCount="indefinite" fill="hold" grpId="0" nodeType="withEffect">
                                  <p:stCondLst>
                                    <p:cond delay="0"/>
                                  </p:stCondLst>
                                  <p:childTnLst>
                                    <p:animMotion origin="layout" path="M 2.97695E-6 -0.0007 L 2.97695E-6 -0.00046 C -0.00104 0.01736 -0.00026 0.00162 -0.00078 0.03772 C -0.00091 0.0442 -0.00104 0.05068 -0.00131 0.05716 C -0.00131 0.05809 -0.00157 0.05878 -0.00157 0.05994 C -0.00183 0.0611 -0.00183 0.06272 -0.00209 0.0641 C -0.00222 0.06549 -0.00287 0.06827 -0.00287 0.0685 C -0.00287 0.07012 -0.003 0.07197 -0.00313 0.07382 C -0.00326 0.07521 -0.00352 0.07637 -0.00365 0.07799 C -0.00378 0.08007 -0.00378 0.08262 -0.00391 0.08493 C -0.00404 0.08609 -0.0043 0.08702 -0.00443 0.08817 C -0.00456 0.09026 -0.00456 0.09257 -0.00469 0.09465 C -0.00482 0.09604 -0.00508 0.0972 -0.00521 0.09882 C -0.00547 0.10322 -0.0056 0.10646 -0.00599 0.11132 C -0.00573 0.11548 -0.00573 0.11965 -0.00547 0.12381 C -0.00547 0.12497 -0.00521 0.1259 -0.00521 0.12705 C -0.00495 0.12844 -0.00495 0.13006 -0.00469 0.13122 C -0.00469 0.13238 -0.00443 0.13307 -0.00443 0.134 C -0.00339 0.14395 -0.00443 0.13608 -0.00365 0.14233 C -0.00365 0.15158 -0.00378 0.16061 -0.00391 0.16964 C -0.00404 0.17056 -0.0043 0.17126 -0.00443 0.17241 C -0.00456 0.1745 -0.00456 0.17704 -0.00469 0.17936 C -0.00482 0.18051 -0.00508 0.18144 -0.00521 0.1826 C -0.00586 0.19208 -0.00508 0.18607 -0.00599 0.19185 C -0.00599 0.1937 -0.00612 0.19556 -0.00625 0.19741 C -0.00664 0.20065 -0.00677 0.20042 -0.00704 0.20342 C -0.0073 0.20458 -0.0073 0.20597 -0.00756 0.20713 C -0.00769 0.20852 -0.00834 0.21314 -0.0086 0.21407 C -0.00925 0.21569 -0.0099 0.21731 -0.01068 0.2187 C -0.01094 0.21962 -0.01146 0.22009 -0.01172 0.22101 C -0.01211 0.22148 -0.01224 0.2224 -0.0125 0.22286 C -0.01355 0.22541 -0.01446 0.22772 -0.01563 0.22981 C -0.01615 0.23073 -0.0168 0.23166 -0.01719 0.23258 C -0.01758 0.23328 -0.01771 0.2342 -0.01797 0.2349 C -0.01836 0.23582 -0.01889 0.23652 -0.01928 0.23768 C -0.02006 0.23976 -0.02032 0.24092 -0.02162 0.24323 C -0.02188 0.24369 -0.0224 0.24416 -0.02266 0.24462 C -0.0237 0.24971 -0.02227 0.24346 -0.02422 0.24786 C -0.02449 0.24855 -0.02449 0.24948 -0.02475 0.25017 C -0.02514 0.25133 -0.0267 0.25341 -0.02735 0.25434 C -0.02813 0.25526 -0.02891 0.25642 -0.02969 0.25711 C -0.03165 0.25804 -0.03061 0.25735 -0.03282 0.25897 C -0.03334 0.25989 -0.0336 0.26082 -0.03412 0.26128 C -0.03503 0.26197 -0.03621 0.26197 -0.03725 0.26267 L -0.03829 0.26313 C -0.04024 0.26545 -0.03907 0.26429 -0.04194 0.26591 C -0.04194 0.26614 -0.04415 0.2673 -0.04428 0.2673 L -0.04819 0.26822 C -0.05183 0.26776 -0.05574 0.26776 -0.05939 0.2673 C -0.05991 0.2673 -0.06017 0.26683 -0.06069 0.26683 C -0.06108 0.26637 -0.06173 0.26637 -0.06225 0.26591 C -0.06264 0.26591 -0.0629 0.26545 -0.06329 0.26545 C -0.0642 0.26498 -0.06512 0.26498 -0.06616 0.26452 C -0.06642 0.26452 -0.06681 0.26406 -0.0672 0.26406 C -0.06772 0.26359 -0.06837 0.26359 -0.06876 0.26313 C -0.07059 0.26197 -0.06993 0.26174 -0.07163 0.26128 C -0.07319 0.26059 -0.07371 0.26082 -0.07501 0.25989 C -0.07592 0.2592 -0.07658 0.25827 -0.07736 0.25758 C -0.07892 0.25665 -0.08074 0.25665 -0.08204 0.2548 C -0.08257 0.25434 -0.08283 0.25387 -0.08335 0.25341 C -0.08504 0.25225 -0.08452 0.25341 -0.08595 0.25202 C -0.08869 0.24971 -0.08556 0.25156 -0.08882 0.25017 C -0.08934 0.24925 -0.08999 0.24855 -0.09064 0.24786 C -0.09116 0.2474 -0.09181 0.24716 -0.0922 0.24647 C -0.09272 0.24601 -0.09298 0.24508 -0.0935 0.24462 C -0.09442 0.24346 -0.09559 0.24277 -0.09663 0.24184 C -0.09715 0.24138 -0.09754 0.24068 -0.09819 0.24045 C -0.09845 0.23999 -0.09897 0.23999 -0.09923 0.23953 C -0.10067 0.2386 -0.1008 0.23837 -0.1021 0.23675 C -0.10236 0.23629 -0.10249 0.23536 -0.10288 0.2349 C -0.10353 0.23328 -0.10457 0.23235 -0.10523 0.23073 C -0.10575 0.22934 -0.10627 0.22796 -0.10679 0.22657 C -0.1077 0.22286 -0.10718 0.22448 -0.10835 0.22148 C -0.10835 0.22101 -0.10848 0.22009 -0.10861 0.21962 C -0.11187 0.21083 -0.10809 0.22333 -0.11069 0.21546 C -0.11226 0.21014 -0.11056 0.215 -0.11226 0.20898 C -0.11239 0.20828 -0.11278 0.20759 -0.11304 0.20713 C -0.11421 0.20065 -0.11213 0.2106 -0.1146 0.20204 C -0.11486 0.20088 -0.11499 0.19926 -0.11538 0.19787 L -0.11616 0.19509 C -0.11734 0.18653 -0.11577 0.19741 -0.11695 0.19046 C -0.11786 0.18422 -0.11668 0.19046 -0.11773 0.18537 C -0.11773 0.18398 -0.11786 0.1826 -0.11799 0.18121 C -0.11812 0.18005 -0.11838 0.17912 -0.11851 0.17797 C -0.11864 0.17102 -0.11864 0.16385 -0.11877 0.15714 C -0.1189 0.15506 -0.11916 0.15344 -0.11929 0.15158 C -0.11942 0.1495 -0.11955 0.14742 -0.11955 0.1451 C -0.11981 0.13955 -0.11981 0.134 -0.12007 0.12844 C -0.12007 0.12752 -0.1202 0.12659 -0.12033 0.12566 C -0.12072 0.12404 -0.1215 0.12011 -0.12241 0.11965 L -0.1258 0.11733 C -0.12632 0.1171 -0.12658 0.11687 -0.1271 0.11687 C -0.12762 0.11641 -0.12814 0.11641 -0.12867 0.11594 C -0.13335 0.11363 -0.12893 0.11548 -0.13257 0.11409 C -0.13283 0.1134 -0.13466 0.11108 -0.13518 0.11039 C -0.13557 0.11016 -0.13596 0.10993 -0.13648 0.10993 C -0.13726 0.109 -0.13791 0.10761 -0.13882 0.10715 C -0.13908 0.10669 -0.1396 0.10669 -0.13986 0.10622 C -0.14078 0.10553 -0.14143 0.10437 -0.14221 0.10345 C -0.14273 0.10298 -0.14299 0.10252 -0.14351 0.10206 C -0.14546 0.10044 -0.14455 0.10136 -0.14612 0.09928 C -0.14664 0.09789 -0.14742 0.09674 -0.14768 0.09512 C -0.14794 0.09465 -0.14794 0.09373 -0.1482 0.09326 C -0.14846 0.09257 -0.14898 0.09234 -0.14924 0.09188 C -0.15106 0.08725 -0.14898 0.09234 -0.15132 0.08771 C -0.15185 0.08632 -0.15367 0.08169 -0.15393 0.08077 C -0.15419 0.07984 -0.15445 0.07868 -0.15471 0.07799 C -0.15497 0.07706 -0.15536 0.0766 -0.15549 0.07568 C -0.15653 0.07197 -0.15666 0.06804 -0.15705 0.0641 C -0.15784 0.05693 -0.15718 0.06434 -0.15784 0.05485 C -0.15784 0.05068 -0.15771 0.04652 -0.15758 0.04235 C -0.15745 0.0405 -0.15718 0.03888 -0.15705 0.0368 C -0.15614 0.00833 -0.15732 0.02708 -0.15627 0.0118 C -0.15653 0.00347 -0.15679 -0.00509 -0.15679 -0.01366 C -0.15679 -0.01643 -0.15692 -0.01898 -0.15627 -0.02152 C -0.15575 -0.02407 -0.15367 -0.02523 -0.15289 -0.02754 C -0.15263 -0.02847 -0.15224 -0.02893 -0.15211 -0.02986 C -0.15172 -0.03101 -0.15198 -0.0331 -0.15132 -0.03402 C -0.1508 -0.03448 -0.15041 -0.03472 -0.15002 -0.03541 C -0.14924 -0.03657 -0.14872 -0.03842 -0.14768 -0.03958 C -0.1469 -0.0405 -0.14638 -0.04189 -0.14533 -0.04235 C -0.14481 -0.04235 -0.14403 -0.04258 -0.14351 -0.04282 C -0.1426 -0.04328 -0.14195 -0.04374 -0.14117 -0.0442 C -0.14065 -0.04467 -0.14039 -0.0449 -0.13986 -0.04513 C -0.13947 -0.04513 -0.13778 -0.04582 -0.13726 -0.04652 C -0.13674 -0.04675 -0.13648 -0.04744 -0.13596 -0.04791 C -0.13531 -0.04837 -0.1344 -0.04837 -0.13361 -0.0493 C -0.13205 -0.05115 -0.13296 -0.05045 -0.13101 -0.05115 C -0.12684 -0.05601 -0.13322 -0.04883 -0.12814 -0.05392 C -0.12736 -0.05485 -0.12671 -0.05624 -0.1258 -0.0567 C -0.12554 -0.05716 -0.12502 -0.05716 -0.12476 -0.05763 C -0.12346 -0.05855 -0.1232 -0.05971 -0.12189 -0.06087 C -0.12163 -0.06133 -0.12111 -0.06133 -0.12085 -0.06179 C -0.11773 -0.06434 -0.12137 -0.06202 -0.11851 -0.06364 C -0.11799 -0.06411 -0.11773 -0.0648 -0.11721 -0.06503 C -0.11655 -0.06573 -0.11564 -0.06596 -0.11486 -0.06642 L -0.11382 -0.06735 C -0.1133 -0.06758 -0.11291 -0.06758 -0.11252 -0.06781 C -0.112 -0.06827 -0.11148 -0.06874 -0.11095 -0.0692 C -0.11056 -0.06966 -0.1103 -0.07036 -0.10991 -0.07059 C -0.10913 -0.07128 -0.10757 -0.07198 -0.10757 -0.07174 C -0.10705 -0.07244 -0.10679 -0.07313 -0.10627 -0.07336 C -0.10601 -0.07383 -0.10549 -0.07383 -0.10523 -0.07429 C -0.10431 -0.07498 -0.10366 -0.07614 -0.10288 -0.07707 C -0.10236 -0.07753 -0.10171 -0.07776 -0.10132 -0.07846 C -0.09676 -0.08285 -0.10379 -0.07614 -0.09897 -0.0817 C -0.09858 -0.08216 -0.09819 -0.08216 -0.09767 -0.08262 C -0.09403 -0.0891 -0.09884 -0.08123 -0.09533 -0.0854 C -0.09494 -0.08586 -0.09468 -0.08679 -0.09429 -0.08725 C -0.0935 -0.08841 -0.09194 -0.09003 -0.09194 -0.0898 C -0.09051 -0.09396 -0.09194 -0.09072 -0.08986 -0.09373 C -0.08947 -0.09419 -0.08921 -0.09512 -0.08882 -0.09558 C -0.0883 -0.09628 -0.08764 -0.09651 -0.08725 -0.09697 C -0.08673 -0.09766 -0.08647 -0.09859 -0.08595 -0.09928 C -0.084 -0.10206 -0.08426 -0.1016 -0.08257 -0.10252 C -0.08204 -0.10299 -0.08165 -0.10345 -0.08126 -0.10391 C -0.08087 -0.10461 -0.08061 -0.10553 -0.08022 -0.10623 C -0.07983 -0.10646 -0.07944 -0.10669 -0.07892 -0.10669 C -0.07749 -0.11086 -0.07905 -0.10762 -0.0771 -0.10947 C -0.07645 -0.11016 -0.07605 -0.11109 -0.07553 -0.11178 C -0.07475 -0.11271 -0.07397 -0.11363 -0.07319 -0.11456 C -0.07267 -0.11502 -0.07241 -0.11548 -0.07189 -0.11595 L -0.07085 -0.11641 L -0.0685 -0.11919 C -0.06798 -0.11965 -0.06772 -0.12034 -0.0672 -0.12058 L -0.06616 -0.1215 C -0.06381 -0.12544 -0.06603 -0.1222 -0.06381 -0.12428 C -0.06069 -0.12682 -0.06433 -0.12451 -0.06147 -0.12613 C -0.05808 -0.1303 -0.06225 -0.12544 -0.05913 -0.12844 C -0.056 -0.13099 -0.05965 -0.12868 -0.05678 -0.1303 L -0.05444 -0.13307 L -0.05313 -0.13446 C -0.05287 -0.13539 -0.05248 -0.13585 -0.05235 -0.13678 C -0.05222 -0.14002 -0.05248 -0.1421 -0.05366 -0.14418 C -0.05392 -0.14511 -0.05431 -0.1458 -0.0547 -0.1465 C -0.05509 -0.14673 -0.05548 -0.14696 -0.056 -0.14696 C -0.05626 -0.14742 -0.05665 -0.14812 -0.05704 -0.14835 C -0.05743 -0.14881 -0.05795 -0.14881 -0.05834 -0.14927 C -0.05873 -0.14974 -0.0603 -0.15205 -0.06095 -0.15251 C -0.06173 -0.15321 -0.06329 -0.1539 -0.06329 -0.15367 C -0.06876 -0.16038 -0.06316 -0.15367 -0.0672 -0.15899 C -0.06759 -0.15946 -0.06811 -0.15969 -0.0685 -0.16038 C -0.07241 -0.16663 -0.06928 -0.1627 -0.07189 -0.16594 C -0.07475 -0.17334 -0.07045 -0.162 -0.07397 -0.1701 C -0.07449 -0.17126 -0.07501 -0.17288 -0.07553 -0.17427 L -0.07631 -0.17612 L -0.07736 -0.1826 L -0.07788 -0.18445 C -0.07801 -0.1863 -0.07853 -0.19324 -0.07892 -0.19417 C -0.07918 -0.1951 -0.07957 -0.19556 -0.0797 -0.19648 C -0.08113 -0.20181 -0.07957 -0.19949 -0.08178 -0.20204 C -0.08204 -0.2025 -0.08218 -0.20343 -0.08257 -0.20389 C -0.08283 -0.20482 -0.08335 -0.20528 -0.08361 -0.2062 C -0.084 -0.2069 -0.08387 -0.20806 -0.08413 -0.20898 C -0.08452 -0.2113 -0.08478 -0.21037 -0.08413 -0.21153 " pathEditMode="relative" rAng="0" ptsTypes="AAAAAAAAAAAAAAAAAAAAAAAAAAAAAAAAAAAAAAAAAAAAAAAAAAAAAAAAAAAAAAAAAAAAAAAAAAAAAAAAAAAAAAAAAAAAAAAAAAAAAAAAAAAAAAAAAAAAAAAAAAAAAAAAAAAAAAAAAAAAAAAAAAAAAAAAAAAAAAAAAAAAAAAAAAAAAAAAAAAAAAAAAAAAAAAAAAA">
                                      <p:cBhvr>
                                        <p:cTn id="214" dur="2000" fill="hold"/>
                                        <p:tgtEl>
                                          <p:spTgt spid="594"/>
                                        </p:tgtEl>
                                        <p:attrNameLst>
                                          <p:attrName>ppt_x</p:attrName>
                                          <p:attrName>ppt_y</p:attrName>
                                        </p:attrNameLst>
                                      </p:cBhvr>
                                      <p:rCtr x="-7892" y="2893"/>
                                    </p:animMotion>
                                  </p:childTnLst>
                                </p:cTn>
                              </p:par>
                              <p:par>
                                <p:cTn id="215" presetID="0" presetClass="path" presetSubtype="0" repeatCount="indefinite" fill="hold" grpId="0" nodeType="withEffect">
                                  <p:stCondLst>
                                    <p:cond delay="0"/>
                                  </p:stCondLst>
                                  <p:childTnLst>
                                    <p:animMotion origin="layout" path="M 2.92616E-6 4.26753E-6 L 2.92616E-6 0.00023 C -0.00326 0.01342 -0.00131 0.00277 -0.00235 0.01805 C -0.00326 0.03031 -0.00274 0.02129 -0.00352 0.02707 C -0.00547 0.04073 -0.00391 0.03124 -0.00586 0.04235 C -0.00664 0.05785 -0.00651 0.05022 -0.00586 0.07498 C -0.00573 0.0847 -0.00599 0.08238 -0.00508 0.08817 C -0.00495 0.09025 -0.00495 0.09234 -0.00469 0.09442 C -0.00456 0.09766 -0.00391 0.10414 -0.00391 0.10437 C -0.00404 0.11455 -0.00417 0.12497 -0.0043 0.13538 C -0.00443 0.13793 -0.00469 0.14024 -0.00469 0.14302 C -0.00469 0.15737 -0.00456 0.17172 -0.0043 0.18606 C -0.0043 0.18815 -0.00417 0.19023 -0.00391 0.19231 C -0.00378 0.19602 -0.00313 0.20342 -0.00313 0.20365 C -0.00404 0.21268 -0.0043 0.22332 -0.00743 0.23189 C -0.01055 0.23976 -0.0142 0.24276 -0.01876 0.24716 C -0.02553 0.25341 -0.02292 0.25063 -0.02969 0.25619 C -0.03542 0.26058 -0.03022 0.25757 -0.03751 0.26174 C -0.03881 0.26243 -0.04024 0.2629 -0.04141 0.26382 L -0.04884 0.26799 C -0.05092 0.26915 -0.053 0.271 -0.05509 0.27146 L -0.06329 0.27285 C -0.06616 0.27262 -0.06915 0.27262 -0.07189 0.27215 C -0.07306 0.27192 -0.0741 0.27123 -0.07501 0.27077 C -0.07762 0.26938 -0.07866 0.26822 -0.08126 0.2666 C -0.08804 0.26197 -0.0771 0.27077 -0.09103 0.25896 C -0.0922 0.25804 -0.09311 0.25711 -0.09416 0.25619 C -0.0952 0.25526 -0.09624 0.2541 -0.09728 0.25341 C -0.09858 0.25248 -0.09989 0.25133 -0.10119 0.25063 C -0.10275 0.24971 -0.10444 0.24924 -0.10588 0.24855 C -0.10926 0.24647 -0.109 0.2467 -0.11095 0.24438 C -0.11135 0.24346 -0.11174 0.2423 -0.11213 0.24161 C -0.11252 0.24091 -0.11304 0.24068 -0.1133 0.24022 C -0.11395 0.23952 -0.11434 0.2386 -0.11486 0.23814 C -0.11616 0.23652 -0.11668 0.23628 -0.1176 0.23397 C -0.1189 0.23073 -0.11877 0.22934 -0.11955 0.22633 C -0.12085 0.2217 -0.12098 0.22332 -0.12189 0.218 C -0.12254 0.2143 -0.12281 0.21036 -0.12346 0.20689 C -0.1245 0.20226 -0.12606 0.19486 -0.12658 0.19092 C -0.12671 0.19 -0.12697 0.18907 -0.12697 0.18815 C -0.12736 0.1856 -0.12762 0.18306 -0.12775 0.18051 C -0.12801 0.17866 -0.12801 0.17658 -0.12814 0.17496 C -0.12854 0.17148 -0.12893 0.16848 -0.12932 0.16524 C -0.12945 0.16038 -0.12958 0.15528 -0.12971 0.15066 C -0.12984 0.14765 -0.13075 0.14001 -0.13088 0.13816 C -0.13101 0.13677 -0.13114 0.13168 -0.13205 0.13052 C -0.13479 0.12682 -0.13713 0.12543 -0.13986 0.12288 C -0.14117 0.12173 -0.14221 0.12034 -0.14338 0.11941 C -0.14429 0.11849 -0.14533 0.11802 -0.14612 0.11733 C -0.14677 0.11664 -0.14716 0.11571 -0.14768 0.11525 C -0.14937 0.11293 -0.15093 0.11062 -0.15276 0.109 C -0.16031 0.10229 -0.15185 0.10992 -0.15627 0.10553 C -0.15849 0.10321 -0.15758 0.1046 -0.16018 0.10275 C -0.16239 0.10113 -0.16148 0.10136 -0.16331 0.09858 C -0.16396 0.09743 -0.16474 0.09673 -0.16526 0.09581 C -0.16604 0.09442 -0.16617 0.09326 -0.16643 0.09164 C -0.1663 0.08863 -0.16656 0.08539 -0.16604 0.08262 C -0.16578 0.0803 -0.16383 0.0759 -0.16252 0.07428 C -0.16148 0.07266 -0.16044 0.07081 -0.15901 0.07012 C -0.15862 0.06989 -0.15823 0.06966 -0.15784 0.06942 C -0.15471 0.06688 -0.15797 0.06873 -0.15432 0.06665 C -0.15328 0.06572 -0.15198 0.06526 -0.1508 0.06456 C -0.15015 0.0641 -0.14963 0.06341 -0.14885 0.06318 C -0.14859 0.06271 -0.14807 0.06271 -0.14768 0.06248 C -0.14651 0.06156 -0.14533 0.06063 -0.14416 0.0597 C -0.14065 0.05646 -0.14403 0.05832 -0.13947 0.05554 C -0.13908 0.05508 -0.13843 0.05508 -0.13791 0.05484 C -0.13661 0.05369 -0.13544 0.05207 -0.134 0.05137 C -0.13192 0.04998 -0.1314 0.04998 -0.12932 0.0479 C -0.12854 0.04698 -0.12775 0.04605 -0.12697 0.04512 L -0.12463 0.04235 C -0.12463 0.04212 -0.12241 0.03957 -0.12228 0.03957 L -0.11916 0.03679 L -0.1176 0.0354 C -0.11708 0.03494 -0.11668 0.03425 -0.11603 0.03402 C -0.112 0.03216 -0.11395 0.03309 -0.11017 0.03124 C -0.10939 0.03031 -0.10874 0.02916 -0.10783 0.02846 C -0.10575 0.02615 -0.10744 0.03031 -0.10431 0.02499 C -0.10353 0.02337 -0.10262 0.02152 -0.10158 0.02082 C -0.10093 0.02013 -0.10002 0.0199 -0.09923 0.01944 C -0.09871 0.01897 -0.09832 0.01828 -0.09767 0.01805 C -0.09715 0.01735 -0.09637 0.01712 -0.09572 0.01666 C -0.09533 0.0162 -0.09507 0.0155 -0.09455 0.01527 C -0.09403 0.01458 -0.09324 0.01434 -0.09259 0.01388 C -0.08934 0.01087 -0.09455 0.01203 -0.08673 0.00763 C -0.08244 0.00486 -0.08452 0.00601 -0.08048 0.00416 L -0.07814 0.00138 C -0.07775 0.00092 -0.07736 0.00046 -0.07697 4.26753E-6 C -0.07579 -0.00232 -0.07553 -0.00301 -0.07384 -0.00486 C -0.07332 -0.00579 -0.07254 -0.00625 -0.07189 -0.00695 C -0.07137 -0.00764 -0.07085 -0.00834 -0.07032 -0.00903 C -0.0698 -0.00996 -0.06941 -0.01134 -0.06876 -0.01181 C -0.06811 -0.01273 -0.06733 -0.01296 -0.06642 -0.0132 C -0.0616 -0.01597 -0.06772 -0.01227 -0.06368 -0.01458 C -0.06134 -0.01435 -0.05899 -0.01435 -0.05665 -0.01389 C -0.05626 -0.01389 -0.05574 -0.01389 -0.05548 -0.0132 C -0.05509 -0.01204 -0.05522 -0.01042 -0.0547 -0.00903 L -0.05392 -0.00695 C -0.05405 -0.00463 -0.05418 -0.00232 -0.05431 4.26753E-6 C -0.05444 0.00069 -0.0547 0.00115 -0.0547 0.00208 C -0.05496 0.00277 -0.05496 0.00393 -0.05509 0.00486 C -0.05535 0.00601 -0.05574 0.00694 -0.05587 0.00833 C -0.05613 0.00879 -0.05613 0.00972 -0.05626 0.01041 C -0.05587 0.01805 -0.05496 0.01944 -0.05587 0.02499 C -0.056 0.02545 -0.05613 0.02592 -0.05626 0.02638 " pathEditMode="relative" rAng="0" ptsTypes="AAAAAAAAAAAAAAAAAAAAAAAAAAAAAAAAAAAAAAAAAAAAAAAAAAAAAAAAAAAAAAAAAAAAAAAAAAAAAAAAAAAAAAAAAAAAAAAAAAAAAAAAA">
                                      <p:cBhvr>
                                        <p:cTn id="216" dur="6000" fill="hold"/>
                                        <p:tgtEl>
                                          <p:spTgt spid="595"/>
                                        </p:tgtEl>
                                        <p:attrNameLst>
                                          <p:attrName>ppt_x</p:attrName>
                                          <p:attrName>ppt_y</p:attrName>
                                        </p:attrNameLst>
                                      </p:cBhvr>
                                      <p:rCtr x="-8321" y="129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2" grpId="0"/>
      <p:bldP spid="232" grpId="0"/>
      <p:bldP spid="234" grpId="0"/>
      <p:bldP spid="247" grpId="0"/>
      <p:bldP spid="248" grpId="0"/>
      <p:bldP spid="249" grpId="0"/>
      <p:bldP spid="564" grpId="0" animBg="1"/>
      <p:bldP spid="565" grpId="0" animBg="1"/>
      <p:bldP spid="566" grpId="0" animBg="1"/>
      <p:bldP spid="567" grpId="0" animBg="1"/>
      <p:bldP spid="568" grpId="0" animBg="1"/>
      <p:bldP spid="569" grpId="0" animBg="1"/>
      <p:bldP spid="570"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621" grpId="0"/>
      <p:bldP spid="643" grpId="0"/>
      <p:bldP spid="652" grpId="0"/>
      <p:bldP spid="68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2843411" y="1044594"/>
            <a:ext cx="3949005" cy="523220"/>
            <a:chOff x="4511030" y="1197546"/>
            <a:chExt cx="3949005" cy="523220"/>
          </a:xfrm>
        </p:grpSpPr>
        <p:sp>
          <p:nvSpPr>
            <p:cNvPr id="2" name="모서리가 둥근 직사각형 1"/>
            <p:cNvSpPr/>
            <p:nvPr/>
          </p:nvSpPr>
          <p:spPr>
            <a:xfrm rot="2700000">
              <a:off x="4635106" y="1243132"/>
              <a:ext cx="432048" cy="432048"/>
            </a:xfrm>
            <a:prstGeom prst="roundRect">
              <a:avLst/>
            </a:prstGeom>
            <a:solidFill>
              <a:srgbClr val="2FC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3" name="그룹 2"/>
            <p:cNvGrpSpPr/>
            <p:nvPr/>
          </p:nvGrpSpPr>
          <p:grpSpPr>
            <a:xfrm>
              <a:off x="4511030" y="1197546"/>
              <a:ext cx="3949005" cy="523220"/>
              <a:chOff x="6311230" y="1989634"/>
              <a:chExt cx="4464496" cy="523220"/>
            </a:xfrm>
          </p:grpSpPr>
          <p:sp>
            <p:nvSpPr>
              <p:cNvPr id="46" name="TextBox 13">
                <a:hlinkClick r:id="rId2" action="ppaction://hlinksldjump"/>
              </p:cNvPr>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smtClean="0">
                    <a:solidFill>
                      <a:schemeClr val="bg1"/>
                    </a:solidFill>
                    <a:latin typeface="+mj-lt"/>
                    <a:ea typeface="맑은 고딕" panose="020B0503020000020004" pitchFamily="50" charset="-127"/>
                  </a:rPr>
                  <a:t>01</a:t>
                </a:r>
                <a:endParaRPr lang="ko-KR" altLang="en-US" sz="2800" b="1" dirty="0">
                  <a:solidFill>
                    <a:schemeClr val="bg1"/>
                  </a:solidFill>
                  <a:latin typeface="+mj-lt"/>
                  <a:ea typeface="맑은 고딕" panose="020B0503020000020004" pitchFamily="50" charset="-127"/>
                </a:endParaRPr>
              </a:p>
            </p:txBody>
          </p:sp>
          <p:sp>
            <p:nvSpPr>
              <p:cNvPr id="47" name="Text Box 5">
                <a:hlinkClick r:id="rId2" action="ppaction://hlinksldjump"/>
              </p:cNvPr>
              <p:cNvSpPr txBox="1">
                <a:spLocks noChangeArrowheads="1"/>
              </p:cNvSpPr>
              <p:nvPr/>
            </p:nvSpPr>
            <p:spPr bwMode="auto">
              <a:xfrm>
                <a:off x="7050905" y="2051189"/>
                <a:ext cx="3724821" cy="400110"/>
              </a:xfrm>
              <a:prstGeom prst="rect">
                <a:avLst/>
              </a:prstGeom>
              <a:noFill/>
              <a:ln w="9525">
                <a:noFill/>
                <a:miter lim="800000"/>
                <a:headEnd/>
                <a:tailEnd/>
              </a:ln>
            </p:spPr>
            <p:txBody>
              <a:bodyPr wrap="square">
                <a:spAutoFit/>
              </a:bodyPr>
              <a:lstStyle/>
              <a:p>
                <a:pPr>
                  <a:defRPr/>
                </a:pPr>
                <a:r>
                  <a:rPr lang="en-US" altLang="ko-KR" b="1" dirty="0" smtClean="0">
                    <a:solidFill>
                      <a:schemeClr val="bg1"/>
                    </a:solidFill>
                    <a:latin typeface="+mj-lt"/>
                  </a:rPr>
                  <a:t>What is ESD?</a:t>
                </a:r>
                <a:endParaRPr lang="en-US" altLang="ko-KR" b="1" dirty="0">
                  <a:solidFill>
                    <a:schemeClr val="bg1"/>
                  </a:solidFill>
                  <a:latin typeface="+mj-lt"/>
                </a:endParaRPr>
              </a:p>
            </p:txBody>
          </p:sp>
        </p:grpSp>
      </p:grpSp>
      <p:sp>
        <p:nvSpPr>
          <p:cNvPr id="44" name="TextBox 43"/>
          <p:cNvSpPr txBox="1"/>
          <p:nvPr/>
        </p:nvSpPr>
        <p:spPr>
          <a:xfrm>
            <a:off x="8007597" y="5518026"/>
            <a:ext cx="3168352" cy="769441"/>
          </a:xfrm>
          <a:prstGeom prst="rect">
            <a:avLst/>
          </a:prstGeom>
          <a:noFill/>
        </p:spPr>
        <p:txBody>
          <a:bodyPr wrap="square" rtlCol="0">
            <a:spAutoFit/>
          </a:bodyPr>
          <a:lstStyle/>
          <a:p>
            <a:r>
              <a:rPr lang="en-US" altLang="ko-KR" sz="4400" b="1" dirty="0" smtClean="0">
                <a:solidFill>
                  <a:schemeClr val="tx1">
                    <a:lumMod val="85000"/>
                    <a:lumOff val="15000"/>
                  </a:schemeClr>
                </a:solidFill>
                <a:latin typeface="+mj-lt"/>
                <a:ea typeface="맑은 고딕" panose="020B0503020000020004" pitchFamily="50" charset="-127"/>
              </a:rPr>
              <a:t>CONTENTS</a:t>
            </a:r>
            <a:endParaRPr lang="ko-KR" altLang="en-US" sz="4400" b="1" dirty="0">
              <a:solidFill>
                <a:schemeClr val="tx1">
                  <a:lumMod val="85000"/>
                  <a:lumOff val="15000"/>
                </a:schemeClr>
              </a:solidFill>
              <a:latin typeface="+mj-lt"/>
              <a:ea typeface="맑은 고딕" panose="020B0503020000020004" pitchFamily="50" charset="-127"/>
            </a:endParaRPr>
          </a:p>
        </p:txBody>
      </p:sp>
      <p:grpSp>
        <p:nvGrpSpPr>
          <p:cNvPr id="37" name="그룹 36"/>
          <p:cNvGrpSpPr/>
          <p:nvPr/>
        </p:nvGrpSpPr>
        <p:grpSpPr>
          <a:xfrm>
            <a:off x="3504277" y="2329967"/>
            <a:ext cx="5616623" cy="523220"/>
            <a:chOff x="4511030" y="1197546"/>
            <a:chExt cx="5616623" cy="523220"/>
          </a:xfrm>
        </p:grpSpPr>
        <p:sp>
          <p:nvSpPr>
            <p:cNvPr id="38" name="모서리가 둥근 직사각형 37"/>
            <p:cNvSpPr/>
            <p:nvPr/>
          </p:nvSpPr>
          <p:spPr>
            <a:xfrm rot="2700000">
              <a:off x="4635106" y="1243132"/>
              <a:ext cx="432048" cy="432048"/>
            </a:xfrm>
            <a:prstGeom prst="roundRect">
              <a:avLst/>
            </a:prstGeom>
            <a:solidFill>
              <a:srgbClr val="2FC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39" name="그룹 38"/>
            <p:cNvGrpSpPr/>
            <p:nvPr/>
          </p:nvGrpSpPr>
          <p:grpSpPr>
            <a:xfrm>
              <a:off x="4511030" y="1197546"/>
              <a:ext cx="5616623" cy="523220"/>
              <a:chOff x="6311230" y="1989634"/>
              <a:chExt cx="6349800" cy="523220"/>
            </a:xfrm>
          </p:grpSpPr>
          <p:sp>
            <p:nvSpPr>
              <p:cNvPr id="40"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smtClean="0">
                    <a:solidFill>
                      <a:schemeClr val="bg1"/>
                    </a:solidFill>
                    <a:latin typeface="+mj-lt"/>
                    <a:ea typeface="맑은 고딕" panose="020B0503020000020004" pitchFamily="50" charset="-127"/>
                  </a:rPr>
                  <a:t>03</a:t>
                </a:r>
                <a:endParaRPr lang="ko-KR" altLang="en-US" sz="2800" b="1" dirty="0">
                  <a:solidFill>
                    <a:schemeClr val="bg1"/>
                  </a:solidFill>
                  <a:latin typeface="+mj-lt"/>
                  <a:ea typeface="맑은 고딕" panose="020B0503020000020004" pitchFamily="50" charset="-127"/>
                </a:endParaRPr>
              </a:p>
            </p:txBody>
          </p:sp>
          <p:sp>
            <p:nvSpPr>
              <p:cNvPr id="41" name="Text Box 5"/>
              <p:cNvSpPr txBox="1">
                <a:spLocks noChangeArrowheads="1"/>
              </p:cNvSpPr>
              <p:nvPr/>
            </p:nvSpPr>
            <p:spPr bwMode="auto">
              <a:xfrm>
                <a:off x="7050904" y="2051189"/>
                <a:ext cx="5610126" cy="400110"/>
              </a:xfrm>
              <a:prstGeom prst="rect">
                <a:avLst/>
              </a:prstGeom>
              <a:noFill/>
              <a:ln w="9525">
                <a:noFill/>
                <a:miter lim="800000"/>
                <a:headEnd/>
                <a:tailEnd/>
              </a:ln>
            </p:spPr>
            <p:txBody>
              <a:bodyPr wrap="square">
                <a:spAutoFit/>
              </a:bodyPr>
              <a:lstStyle/>
              <a:p>
                <a:pPr>
                  <a:defRPr/>
                </a:pPr>
                <a:r>
                  <a:rPr lang="en-US" altLang="ko-KR" b="1" dirty="0" smtClean="0">
                    <a:solidFill>
                      <a:schemeClr val="bg1"/>
                    </a:solidFill>
                    <a:latin typeface="+mj-lt"/>
                  </a:rPr>
                  <a:t>ESD Control/Protection/Maintenance</a:t>
                </a:r>
                <a:endParaRPr lang="en-US" altLang="ko-KR" b="1" dirty="0">
                  <a:solidFill>
                    <a:schemeClr val="bg1"/>
                  </a:solidFill>
                  <a:latin typeface="+mj-lt"/>
                </a:endParaRPr>
              </a:p>
            </p:txBody>
          </p:sp>
        </p:grpSp>
      </p:grpSp>
      <p:pic>
        <p:nvPicPr>
          <p:cNvPr id="42" name="Picture 2" descr="SL-Amer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3"/>
          <p:cNvGrpSpPr/>
          <p:nvPr/>
        </p:nvGrpSpPr>
        <p:grpSpPr>
          <a:xfrm>
            <a:off x="3161880" y="1655604"/>
            <a:ext cx="3949005" cy="523220"/>
            <a:chOff x="4511030" y="1197546"/>
            <a:chExt cx="3949005" cy="523220"/>
          </a:xfrm>
        </p:grpSpPr>
        <p:sp>
          <p:nvSpPr>
            <p:cNvPr id="20" name="모서리가 둥근 직사각형 1"/>
            <p:cNvSpPr/>
            <p:nvPr/>
          </p:nvSpPr>
          <p:spPr>
            <a:xfrm rot="2700000">
              <a:off x="4635106" y="1243132"/>
              <a:ext cx="432048" cy="432048"/>
            </a:xfrm>
            <a:prstGeom prst="roundRect">
              <a:avLst/>
            </a:prstGeom>
            <a:solidFill>
              <a:srgbClr val="2FC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21" name="그룹 2"/>
            <p:cNvGrpSpPr/>
            <p:nvPr/>
          </p:nvGrpSpPr>
          <p:grpSpPr>
            <a:xfrm>
              <a:off x="4511030" y="1197546"/>
              <a:ext cx="3949005" cy="523220"/>
              <a:chOff x="6311230" y="1989634"/>
              <a:chExt cx="4464496" cy="523220"/>
            </a:xfrm>
          </p:grpSpPr>
          <p:sp>
            <p:nvSpPr>
              <p:cNvPr id="22" name="TextBox 13">
                <a:hlinkClick r:id="rId2" action="ppaction://hlinksldjump"/>
              </p:cNvPr>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smtClean="0">
                    <a:solidFill>
                      <a:schemeClr val="bg1"/>
                    </a:solidFill>
                    <a:latin typeface="+mj-lt"/>
                    <a:ea typeface="맑은 고딕" panose="020B0503020000020004" pitchFamily="50" charset="-127"/>
                  </a:rPr>
                  <a:t>02</a:t>
                </a:r>
                <a:endParaRPr lang="ko-KR" altLang="en-US" sz="2800" b="1" dirty="0">
                  <a:solidFill>
                    <a:schemeClr val="bg1"/>
                  </a:solidFill>
                  <a:latin typeface="+mj-lt"/>
                  <a:ea typeface="맑은 고딕" panose="020B0503020000020004" pitchFamily="50" charset="-127"/>
                </a:endParaRPr>
              </a:p>
            </p:txBody>
          </p:sp>
          <p:sp>
            <p:nvSpPr>
              <p:cNvPr id="23" name="Text Box 5">
                <a:hlinkClick r:id="rId2" action="ppaction://hlinksldjump"/>
              </p:cNvPr>
              <p:cNvSpPr txBox="1">
                <a:spLocks noChangeArrowheads="1"/>
              </p:cNvSpPr>
              <p:nvPr/>
            </p:nvSpPr>
            <p:spPr bwMode="auto">
              <a:xfrm>
                <a:off x="7050905" y="2051189"/>
                <a:ext cx="3724821" cy="400110"/>
              </a:xfrm>
              <a:prstGeom prst="rect">
                <a:avLst/>
              </a:prstGeom>
              <a:noFill/>
              <a:ln w="9525">
                <a:noFill/>
                <a:miter lim="800000"/>
                <a:headEnd/>
                <a:tailEnd/>
              </a:ln>
            </p:spPr>
            <p:txBody>
              <a:bodyPr wrap="square">
                <a:spAutoFit/>
              </a:bodyPr>
              <a:lstStyle/>
              <a:p>
                <a:pPr>
                  <a:defRPr/>
                </a:pPr>
                <a:r>
                  <a:rPr lang="en-US" altLang="ko-KR" b="1" dirty="0" smtClean="0">
                    <a:solidFill>
                      <a:schemeClr val="bg1"/>
                    </a:solidFill>
                    <a:latin typeface="+mj-lt"/>
                  </a:rPr>
                  <a:t>Why is ESD important to SL?</a:t>
                </a:r>
                <a:endParaRPr lang="en-US" altLang="ko-KR" b="1" dirty="0">
                  <a:solidFill>
                    <a:schemeClr val="bg1"/>
                  </a:solidFill>
                  <a:latin typeface="+mj-lt"/>
                </a:endParaRPr>
              </a:p>
            </p:txBody>
          </p:sp>
        </p:grpSp>
      </p:grpSp>
      <p:grpSp>
        <p:nvGrpSpPr>
          <p:cNvPr id="34" name="그룹 3"/>
          <p:cNvGrpSpPr/>
          <p:nvPr/>
        </p:nvGrpSpPr>
        <p:grpSpPr>
          <a:xfrm>
            <a:off x="3858235" y="2978582"/>
            <a:ext cx="3949005" cy="523220"/>
            <a:chOff x="4511030" y="1197546"/>
            <a:chExt cx="3949005" cy="523220"/>
          </a:xfrm>
        </p:grpSpPr>
        <p:sp>
          <p:nvSpPr>
            <p:cNvPr id="35" name="모서리가 둥근 직사각형 1"/>
            <p:cNvSpPr/>
            <p:nvPr/>
          </p:nvSpPr>
          <p:spPr>
            <a:xfrm rot="2700000">
              <a:off x="4635106" y="1243132"/>
              <a:ext cx="432048" cy="432048"/>
            </a:xfrm>
            <a:prstGeom prst="roundRect">
              <a:avLst/>
            </a:prstGeom>
            <a:solidFill>
              <a:srgbClr val="2FC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36" name="그룹 2"/>
            <p:cNvGrpSpPr/>
            <p:nvPr/>
          </p:nvGrpSpPr>
          <p:grpSpPr>
            <a:xfrm>
              <a:off x="4511030" y="1197546"/>
              <a:ext cx="3949005" cy="523220"/>
              <a:chOff x="6311230" y="1989634"/>
              <a:chExt cx="4464496" cy="523220"/>
            </a:xfrm>
          </p:grpSpPr>
          <p:sp>
            <p:nvSpPr>
              <p:cNvPr id="43" name="TextBox 13">
                <a:hlinkClick r:id="rId2" action="ppaction://hlinksldjump"/>
              </p:cNvPr>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smtClean="0">
                    <a:solidFill>
                      <a:schemeClr val="bg1"/>
                    </a:solidFill>
                    <a:latin typeface="+mj-lt"/>
                    <a:ea typeface="맑은 고딕" panose="020B0503020000020004" pitchFamily="50" charset="-127"/>
                  </a:rPr>
                  <a:t>04</a:t>
                </a:r>
                <a:endParaRPr lang="ko-KR" altLang="en-US" sz="2800" b="1" dirty="0">
                  <a:solidFill>
                    <a:schemeClr val="bg1"/>
                  </a:solidFill>
                  <a:latin typeface="+mj-lt"/>
                  <a:ea typeface="맑은 고딕" panose="020B0503020000020004" pitchFamily="50" charset="-127"/>
                </a:endParaRPr>
              </a:p>
            </p:txBody>
          </p:sp>
          <p:sp>
            <p:nvSpPr>
              <p:cNvPr id="45" name="Text Box 5">
                <a:hlinkClick r:id="rId2" action="ppaction://hlinksldjump"/>
              </p:cNvPr>
              <p:cNvSpPr txBox="1">
                <a:spLocks noChangeArrowheads="1"/>
              </p:cNvSpPr>
              <p:nvPr/>
            </p:nvSpPr>
            <p:spPr bwMode="auto">
              <a:xfrm>
                <a:off x="7050905" y="2051189"/>
                <a:ext cx="3724821" cy="400110"/>
              </a:xfrm>
              <a:prstGeom prst="rect">
                <a:avLst/>
              </a:prstGeom>
              <a:noFill/>
              <a:ln w="9525">
                <a:noFill/>
                <a:miter lim="800000"/>
                <a:headEnd/>
                <a:tailEnd/>
              </a:ln>
            </p:spPr>
            <p:txBody>
              <a:bodyPr wrap="square">
                <a:spAutoFit/>
              </a:bodyPr>
              <a:lstStyle/>
              <a:p>
                <a:pPr lvl="0">
                  <a:defRPr/>
                </a:pPr>
                <a:r>
                  <a:rPr lang="en-US" altLang="ko-KR" b="1" dirty="0">
                    <a:solidFill>
                      <a:prstClr val="white"/>
                    </a:solidFill>
                    <a:latin typeface="Calibri"/>
                  </a:rPr>
                  <a:t>Identifying ESD daily at work</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ESD protective packaging is a way to prevent sensitive electronic components or any assembly that has      one or more exposed circuits in them from getting “ zapped”, these bins, boxes, trays and special wrap are meant to dissipate electric energy from the components you work hard to assemble in the best possible way, which is why its important the product’s components are kept and handled safely.  </a:t>
            </a:r>
            <a:endParaRPr lang="en-US" dirty="0"/>
          </a:p>
        </p:txBody>
      </p:sp>
      <p:sp>
        <p:nvSpPr>
          <p:cNvPr id="5" name="Title 4"/>
          <p:cNvSpPr>
            <a:spLocks noGrp="1"/>
          </p:cNvSpPr>
          <p:nvPr>
            <p:ph type="title"/>
          </p:nvPr>
        </p:nvSpPr>
        <p:spPr>
          <a:xfrm>
            <a:off x="190550" y="189434"/>
            <a:ext cx="10297144" cy="798753"/>
          </a:xfrm>
        </p:spPr>
        <p:txBody>
          <a:bodyPr/>
          <a:lstStyle/>
          <a:p>
            <a:r>
              <a:rPr lang="en-US" dirty="0" smtClean="0"/>
              <a:t>ESD Component Protection: Packaging/Stacking</a:t>
            </a:r>
            <a:endParaRPr lang="en-US" dirty="0"/>
          </a:p>
        </p:txBody>
      </p:sp>
      <p:pic>
        <p:nvPicPr>
          <p:cNvPr id="7" name="Picture 2" descr="SL-Ame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325504" y="4903425"/>
            <a:ext cx="2294563" cy="1610436"/>
            <a:chOff x="9061825" y="1451796"/>
            <a:chExt cx="2294563" cy="1610436"/>
          </a:xfrm>
        </p:grpSpPr>
        <p:sp>
          <p:nvSpPr>
            <p:cNvPr id="9" name="Rectangle 8"/>
            <p:cNvSpPr/>
            <p:nvPr/>
          </p:nvSpPr>
          <p:spPr>
            <a:xfrm>
              <a:off x="9061825" y="2655057"/>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3291" y="2694280"/>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11" name="Rectangle 10"/>
            <p:cNvSpPr/>
            <p:nvPr/>
          </p:nvSpPr>
          <p:spPr>
            <a:xfrm>
              <a:off x="9061825" y="2250869"/>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3291" y="2290092"/>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13" name="Rectangle 12"/>
            <p:cNvSpPr/>
            <p:nvPr/>
          </p:nvSpPr>
          <p:spPr>
            <a:xfrm>
              <a:off x="9061825" y="1851863"/>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3291" y="1891086"/>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15" name="Rectangle 14"/>
            <p:cNvSpPr/>
            <p:nvPr/>
          </p:nvSpPr>
          <p:spPr>
            <a:xfrm>
              <a:off x="9061825" y="1452856"/>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3291" y="1492079"/>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17" name="Rectangle 16"/>
            <p:cNvSpPr/>
            <p:nvPr/>
          </p:nvSpPr>
          <p:spPr>
            <a:xfrm>
              <a:off x="9634753" y="2655498"/>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86219" y="2694721"/>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19" name="Rectangle 18"/>
            <p:cNvSpPr/>
            <p:nvPr/>
          </p:nvSpPr>
          <p:spPr>
            <a:xfrm>
              <a:off x="10208992" y="2655498"/>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785192" y="2655348"/>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649094" y="2250869"/>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00560" y="2290092"/>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23" name="Rectangle 22"/>
            <p:cNvSpPr/>
            <p:nvPr/>
          </p:nvSpPr>
          <p:spPr>
            <a:xfrm>
              <a:off x="9649094" y="1851863"/>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00560" y="1891086"/>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25" name="Rectangle 24"/>
            <p:cNvSpPr/>
            <p:nvPr/>
          </p:nvSpPr>
          <p:spPr>
            <a:xfrm>
              <a:off x="9649094" y="1452856"/>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00560" y="1492079"/>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27" name="Rectangle 26"/>
            <p:cNvSpPr/>
            <p:nvPr/>
          </p:nvSpPr>
          <p:spPr>
            <a:xfrm>
              <a:off x="10215385" y="2245427"/>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66851" y="2284650"/>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29" name="Rectangle 28"/>
            <p:cNvSpPr/>
            <p:nvPr/>
          </p:nvSpPr>
          <p:spPr>
            <a:xfrm>
              <a:off x="10787434" y="2247603"/>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900" y="2286826"/>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31" name="Rectangle 30"/>
            <p:cNvSpPr/>
            <p:nvPr/>
          </p:nvSpPr>
          <p:spPr>
            <a:xfrm>
              <a:off x="10214235" y="1851863"/>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65701" y="1891086"/>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33" name="Rectangle 32"/>
            <p:cNvSpPr/>
            <p:nvPr/>
          </p:nvSpPr>
          <p:spPr>
            <a:xfrm>
              <a:off x="10222276" y="1451796"/>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3742" y="1491019"/>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35" name="Rectangle 34"/>
            <p:cNvSpPr/>
            <p:nvPr/>
          </p:nvSpPr>
          <p:spPr>
            <a:xfrm>
              <a:off x="10793218" y="1847123"/>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4684" y="1886346"/>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sp>
          <p:nvSpPr>
            <p:cNvPr id="37" name="Rectangle 36"/>
            <p:cNvSpPr/>
            <p:nvPr/>
          </p:nvSpPr>
          <p:spPr>
            <a:xfrm>
              <a:off x="10793218" y="1451796"/>
              <a:ext cx="563170" cy="406734"/>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descr="Pcb Board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4684" y="1491019"/>
              <a:ext cx="460238" cy="328289"/>
            </a:xfrm>
            <a:prstGeom prst="rect">
              <a:avLst/>
            </a:prstGeom>
            <a:noFill/>
            <a:ln>
              <a:solidFill>
                <a:schemeClr val="bg1">
                  <a:lumMod val="65000"/>
                </a:schemeClr>
              </a:solidFill>
            </a:ln>
            <a:scene3d>
              <a:camera prst="orthographicFront"/>
              <a:lightRig rig="threePt" dir="t"/>
            </a:scene3d>
            <a:sp3d>
              <a:bevelT w="0" h="6350" prst="cross"/>
            </a:sp3d>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310481" y="2938567"/>
            <a:ext cx="2301500" cy="1612646"/>
            <a:chOff x="69780" y="3026823"/>
            <a:chExt cx="2264266" cy="1612646"/>
          </a:xfrm>
        </p:grpSpPr>
        <p:sp>
          <p:nvSpPr>
            <p:cNvPr id="40" name="Rectangle 39"/>
            <p:cNvSpPr/>
            <p:nvPr/>
          </p:nvSpPr>
          <p:spPr>
            <a:xfrm>
              <a:off x="84560" y="3026823"/>
              <a:ext cx="737059" cy="1611761"/>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000643">
              <a:off x="-227110" y="3449394"/>
              <a:ext cx="1360398" cy="766618"/>
            </a:xfrm>
            <a:prstGeom prst="rect">
              <a:avLst/>
            </a:prstGeom>
          </p:spPr>
        </p:pic>
        <p:sp>
          <p:nvSpPr>
            <p:cNvPr id="42" name="Rectangle 41"/>
            <p:cNvSpPr/>
            <p:nvPr/>
          </p:nvSpPr>
          <p:spPr>
            <a:xfrm>
              <a:off x="833350" y="3026823"/>
              <a:ext cx="737059" cy="1611761"/>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000643">
              <a:off x="521680" y="3449394"/>
              <a:ext cx="1360398" cy="766618"/>
            </a:xfrm>
            <a:prstGeom prst="rect">
              <a:avLst/>
            </a:prstGeom>
          </p:spPr>
        </p:pic>
        <p:sp>
          <p:nvSpPr>
            <p:cNvPr id="44" name="Rectangle 43"/>
            <p:cNvSpPr/>
            <p:nvPr/>
          </p:nvSpPr>
          <p:spPr>
            <a:xfrm>
              <a:off x="1582208" y="3027708"/>
              <a:ext cx="737059" cy="1611761"/>
            </a:xfrm>
            <a:prstGeom prst="rect">
              <a:avLst/>
            </a:prstGeom>
            <a:solidFill>
              <a:schemeClr val="tx1">
                <a:lumMod val="75000"/>
                <a:lumOff val="25000"/>
              </a:schemeClr>
            </a:solidFill>
            <a:ln>
              <a:noFill/>
            </a:ln>
            <a:scene3d>
              <a:camera prst="orthographicFront"/>
              <a:lightRig rig="threePt" dir="t"/>
            </a:scene3d>
            <a:sp3d contourW="12700" prstMaterial="metal">
              <a:bevelT w="19050" h="38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000643">
              <a:off x="1270538" y="3450279"/>
              <a:ext cx="1360398" cy="766618"/>
            </a:xfrm>
            <a:prstGeom prst="rect">
              <a:avLst/>
            </a:prstGeom>
          </p:spPr>
        </p:pic>
      </p:grpSp>
      <p:grpSp>
        <p:nvGrpSpPr>
          <p:cNvPr id="46" name="Group 45"/>
          <p:cNvGrpSpPr/>
          <p:nvPr/>
        </p:nvGrpSpPr>
        <p:grpSpPr>
          <a:xfrm>
            <a:off x="11129064" y="4768909"/>
            <a:ext cx="951855" cy="939734"/>
            <a:chOff x="9679153" y="2466824"/>
            <a:chExt cx="951855" cy="939734"/>
          </a:xfrm>
        </p:grpSpPr>
        <p:sp>
          <p:nvSpPr>
            <p:cNvPr id="47" name="Rectangle 46"/>
            <p:cNvSpPr/>
            <p:nvPr/>
          </p:nvSpPr>
          <p:spPr>
            <a:xfrm>
              <a:off x="9679153" y="2466824"/>
              <a:ext cx="731520" cy="747587"/>
            </a:xfrm>
            <a:prstGeom prst="rect">
              <a:avLst/>
            </a:prstGeom>
            <a:solidFill>
              <a:schemeClr val="tx1">
                <a:lumMod val="75000"/>
                <a:lumOff val="25000"/>
              </a:schemeClr>
            </a:solidFill>
            <a:ln>
              <a:noFill/>
            </a:ln>
            <a:scene3d>
              <a:camera prst="isometricTopUp"/>
              <a:lightRig rig="threePt" dir="t"/>
            </a:scene3d>
            <a:sp3d contourW="12700" prstMaterial="metal">
              <a:bevelT w="50800" h="546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9976802" y="3022810"/>
              <a:ext cx="654206" cy="383748"/>
            </a:xfrm>
            <a:prstGeom prst="roundRect">
              <a:avLst/>
            </a:prstGeom>
            <a:solidFill>
              <a:schemeClr val="tx1">
                <a:lumMod val="75000"/>
                <a:lumOff val="25000"/>
              </a:schemeClr>
            </a:solidFill>
            <a:ln>
              <a:solidFill>
                <a:schemeClr val="tx1">
                  <a:lumMod val="75000"/>
                  <a:lumOff val="25000"/>
                </a:schemeClr>
              </a:solidFill>
            </a:ln>
            <a:effectLst/>
            <a:scene3d>
              <a:camera prst="isometricRightUp"/>
              <a:lightRig rig="balanced" dir="t">
                <a:rot lat="0" lon="0" rev="54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n w="22225">
                    <a:solidFill>
                      <a:schemeClr val="bg1"/>
                    </a:solidFill>
                  </a:ln>
                  <a:latin typeface="Arial" panose="020B0604020202020204" pitchFamily="34" charset="0"/>
                  <a:cs typeface="Arial" panose="020B0604020202020204" pitchFamily="34" charset="0"/>
                </a:rPr>
                <a:t>ESD Box</a:t>
              </a:r>
              <a:endParaRPr lang="en-US" sz="1600" b="1" dirty="0">
                <a:ln w="22225">
                  <a:solidFill>
                    <a:schemeClr val="bg1"/>
                  </a:solidFill>
                </a:ln>
                <a:latin typeface="Arial" panose="020B0604020202020204" pitchFamily="34" charset="0"/>
                <a:cs typeface="Arial" panose="020B0604020202020204" pitchFamily="34" charset="0"/>
              </a:endParaRPr>
            </a:p>
          </p:txBody>
        </p:sp>
      </p:grpSp>
      <p:grpSp>
        <p:nvGrpSpPr>
          <p:cNvPr id="49" name="Group 48"/>
          <p:cNvGrpSpPr/>
          <p:nvPr/>
        </p:nvGrpSpPr>
        <p:grpSpPr>
          <a:xfrm>
            <a:off x="11129064" y="4227676"/>
            <a:ext cx="954960" cy="949157"/>
            <a:chOff x="9656412" y="1925591"/>
            <a:chExt cx="954960" cy="949157"/>
          </a:xfrm>
        </p:grpSpPr>
        <p:sp>
          <p:nvSpPr>
            <p:cNvPr id="50" name="Rectangle 49"/>
            <p:cNvSpPr/>
            <p:nvPr/>
          </p:nvSpPr>
          <p:spPr>
            <a:xfrm>
              <a:off x="9656412" y="1925591"/>
              <a:ext cx="731520" cy="747587"/>
            </a:xfrm>
            <a:prstGeom prst="rect">
              <a:avLst/>
            </a:prstGeom>
            <a:solidFill>
              <a:schemeClr val="tx1">
                <a:lumMod val="75000"/>
                <a:lumOff val="25000"/>
              </a:schemeClr>
            </a:solidFill>
            <a:ln>
              <a:noFill/>
            </a:ln>
            <a:scene3d>
              <a:camera prst="isometricTopUp"/>
              <a:lightRig rig="threePt" dir="t"/>
            </a:scene3d>
            <a:sp3d contourW="12700" prstMaterial="metal">
              <a:bevelT w="50800" h="546100" prst="slop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1" name="Rounded Rectangle 50"/>
            <p:cNvSpPr/>
            <p:nvPr/>
          </p:nvSpPr>
          <p:spPr>
            <a:xfrm>
              <a:off x="9957166" y="2491000"/>
              <a:ext cx="654206" cy="383748"/>
            </a:xfrm>
            <a:prstGeom prst="roundRect">
              <a:avLst/>
            </a:prstGeom>
            <a:solidFill>
              <a:schemeClr val="tx1">
                <a:lumMod val="75000"/>
                <a:lumOff val="25000"/>
              </a:schemeClr>
            </a:solidFill>
            <a:ln>
              <a:solidFill>
                <a:schemeClr val="tx1">
                  <a:lumMod val="75000"/>
                  <a:lumOff val="25000"/>
                </a:schemeClr>
              </a:solidFill>
            </a:ln>
            <a:effectLst/>
            <a:scene3d>
              <a:camera prst="isometricRightUp"/>
              <a:lightRig rig="balanced" dir="t">
                <a:rot lat="0" lon="0" rev="54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n w="22225">
                    <a:solidFill>
                      <a:schemeClr val="bg1"/>
                    </a:solidFill>
                  </a:ln>
                  <a:latin typeface="Arial" panose="020B0604020202020204" pitchFamily="34" charset="0"/>
                  <a:cs typeface="Arial" panose="020B0604020202020204" pitchFamily="34" charset="0"/>
                </a:rPr>
                <a:t>ESD Box</a:t>
              </a:r>
              <a:endParaRPr lang="en-US" sz="1600" b="1" dirty="0">
                <a:ln w="22225">
                  <a:solidFill>
                    <a:schemeClr val="bg1"/>
                  </a:solidFill>
                </a:ln>
                <a:latin typeface="Arial" panose="020B0604020202020204" pitchFamily="34" charset="0"/>
                <a:cs typeface="Arial" panose="020B0604020202020204" pitchFamily="34" charset="0"/>
              </a:endParaRPr>
            </a:p>
          </p:txBody>
        </p:sp>
      </p:grpSp>
      <p:sp>
        <p:nvSpPr>
          <p:cNvPr id="52" name="Rectangle 65"/>
          <p:cNvSpPr/>
          <p:nvPr/>
        </p:nvSpPr>
        <p:spPr>
          <a:xfrm rot="3853829">
            <a:off x="10653169" y="3003740"/>
            <a:ext cx="1620957" cy="1040857"/>
          </a:xfrm>
          <a:custGeom>
            <a:avLst/>
            <a:gdLst>
              <a:gd name="connsiteX0" fmla="*/ 0 w 1620957"/>
              <a:gd name="connsiteY0" fmla="*/ 0 h 765818"/>
              <a:gd name="connsiteX1" fmla="*/ 1620957 w 1620957"/>
              <a:gd name="connsiteY1" fmla="*/ 0 h 765818"/>
              <a:gd name="connsiteX2" fmla="*/ 1620957 w 1620957"/>
              <a:gd name="connsiteY2" fmla="*/ 765818 h 765818"/>
              <a:gd name="connsiteX3" fmla="*/ 0 w 1620957"/>
              <a:gd name="connsiteY3" fmla="*/ 765818 h 765818"/>
              <a:gd name="connsiteX4" fmla="*/ 0 w 1620957"/>
              <a:gd name="connsiteY4" fmla="*/ 0 h 765818"/>
              <a:gd name="connsiteX0" fmla="*/ 0 w 1620957"/>
              <a:gd name="connsiteY0" fmla="*/ 0 h 765818"/>
              <a:gd name="connsiteX1" fmla="*/ 511409 w 1620957"/>
              <a:gd name="connsiteY1" fmla="*/ 125346 h 765818"/>
              <a:gd name="connsiteX2" fmla="*/ 1620957 w 1620957"/>
              <a:gd name="connsiteY2" fmla="*/ 0 h 765818"/>
              <a:gd name="connsiteX3" fmla="*/ 1620957 w 1620957"/>
              <a:gd name="connsiteY3" fmla="*/ 765818 h 765818"/>
              <a:gd name="connsiteX4" fmla="*/ 0 w 1620957"/>
              <a:gd name="connsiteY4" fmla="*/ 765818 h 765818"/>
              <a:gd name="connsiteX5" fmla="*/ 0 w 1620957"/>
              <a:gd name="connsiteY5" fmla="*/ 0 h 765818"/>
              <a:gd name="connsiteX0" fmla="*/ 0 w 1620957"/>
              <a:gd name="connsiteY0" fmla="*/ 0 h 927463"/>
              <a:gd name="connsiteX1" fmla="*/ 511409 w 1620957"/>
              <a:gd name="connsiteY1" fmla="*/ 125346 h 927463"/>
              <a:gd name="connsiteX2" fmla="*/ 1620957 w 1620957"/>
              <a:gd name="connsiteY2" fmla="*/ 0 h 927463"/>
              <a:gd name="connsiteX3" fmla="*/ 1620957 w 1620957"/>
              <a:gd name="connsiteY3" fmla="*/ 765818 h 927463"/>
              <a:gd name="connsiteX4" fmla="*/ 447736 w 1620957"/>
              <a:gd name="connsiteY4" fmla="*/ 927463 h 927463"/>
              <a:gd name="connsiteX5" fmla="*/ 0 w 1620957"/>
              <a:gd name="connsiteY5" fmla="*/ 765818 h 927463"/>
              <a:gd name="connsiteX6" fmla="*/ 0 w 1620957"/>
              <a:gd name="connsiteY6" fmla="*/ 0 h 927463"/>
              <a:gd name="connsiteX0" fmla="*/ 0 w 1620957"/>
              <a:gd name="connsiteY0" fmla="*/ 0 h 927574"/>
              <a:gd name="connsiteX1" fmla="*/ 511409 w 1620957"/>
              <a:gd name="connsiteY1" fmla="*/ 125346 h 927574"/>
              <a:gd name="connsiteX2" fmla="*/ 1620957 w 1620957"/>
              <a:gd name="connsiteY2" fmla="*/ 0 h 927574"/>
              <a:gd name="connsiteX3" fmla="*/ 1620957 w 1620957"/>
              <a:gd name="connsiteY3" fmla="*/ 765818 h 927574"/>
              <a:gd name="connsiteX4" fmla="*/ 1194345 w 1620957"/>
              <a:gd name="connsiteY4" fmla="*/ 709874 h 927574"/>
              <a:gd name="connsiteX5" fmla="*/ 447736 w 1620957"/>
              <a:gd name="connsiteY5" fmla="*/ 927463 h 927574"/>
              <a:gd name="connsiteX6" fmla="*/ 0 w 1620957"/>
              <a:gd name="connsiteY6" fmla="*/ 765818 h 927574"/>
              <a:gd name="connsiteX7" fmla="*/ 0 w 1620957"/>
              <a:gd name="connsiteY7" fmla="*/ 0 h 927574"/>
              <a:gd name="connsiteX0" fmla="*/ 0 w 1620957"/>
              <a:gd name="connsiteY0" fmla="*/ 0 h 927574"/>
              <a:gd name="connsiteX1" fmla="*/ 511409 w 1620957"/>
              <a:gd name="connsiteY1" fmla="*/ 125346 h 927574"/>
              <a:gd name="connsiteX2" fmla="*/ 1620957 w 1620957"/>
              <a:gd name="connsiteY2" fmla="*/ 0 h 927574"/>
              <a:gd name="connsiteX3" fmla="*/ 1620957 w 1620957"/>
              <a:gd name="connsiteY3" fmla="*/ 765818 h 927574"/>
              <a:gd name="connsiteX4" fmla="*/ 1194345 w 1620957"/>
              <a:gd name="connsiteY4" fmla="*/ 709874 h 927574"/>
              <a:gd name="connsiteX5" fmla="*/ 447736 w 1620957"/>
              <a:gd name="connsiteY5" fmla="*/ 927463 h 927574"/>
              <a:gd name="connsiteX6" fmla="*/ 0 w 1620957"/>
              <a:gd name="connsiteY6" fmla="*/ 765818 h 927574"/>
              <a:gd name="connsiteX7" fmla="*/ 0 w 1620957"/>
              <a:gd name="connsiteY7" fmla="*/ 0 h 927574"/>
              <a:gd name="connsiteX0" fmla="*/ 0 w 1620957"/>
              <a:gd name="connsiteY0" fmla="*/ 51594 h 979168"/>
              <a:gd name="connsiteX1" fmla="*/ 511409 w 1620957"/>
              <a:gd name="connsiteY1" fmla="*/ 176940 h 979168"/>
              <a:gd name="connsiteX2" fmla="*/ 953909 w 1620957"/>
              <a:gd name="connsiteY2" fmla="*/ 69945 h 979168"/>
              <a:gd name="connsiteX3" fmla="*/ 1620957 w 1620957"/>
              <a:gd name="connsiteY3" fmla="*/ 51594 h 979168"/>
              <a:gd name="connsiteX4" fmla="*/ 1620957 w 1620957"/>
              <a:gd name="connsiteY4" fmla="*/ 817412 h 979168"/>
              <a:gd name="connsiteX5" fmla="*/ 1194345 w 1620957"/>
              <a:gd name="connsiteY5" fmla="*/ 761468 h 979168"/>
              <a:gd name="connsiteX6" fmla="*/ 447736 w 1620957"/>
              <a:gd name="connsiteY6" fmla="*/ 979057 h 979168"/>
              <a:gd name="connsiteX7" fmla="*/ 0 w 1620957"/>
              <a:gd name="connsiteY7" fmla="*/ 817412 h 979168"/>
              <a:gd name="connsiteX8" fmla="*/ 0 w 1620957"/>
              <a:gd name="connsiteY8" fmla="*/ 51594 h 979168"/>
              <a:gd name="connsiteX0" fmla="*/ 0 w 1620957"/>
              <a:gd name="connsiteY0" fmla="*/ 51594 h 979181"/>
              <a:gd name="connsiteX1" fmla="*/ 511409 w 1620957"/>
              <a:gd name="connsiteY1" fmla="*/ 176940 h 979181"/>
              <a:gd name="connsiteX2" fmla="*/ 953909 w 1620957"/>
              <a:gd name="connsiteY2" fmla="*/ 69945 h 979181"/>
              <a:gd name="connsiteX3" fmla="*/ 1620957 w 1620957"/>
              <a:gd name="connsiteY3" fmla="*/ 51594 h 979181"/>
              <a:gd name="connsiteX4" fmla="*/ 1620957 w 1620957"/>
              <a:gd name="connsiteY4" fmla="*/ 817412 h 979181"/>
              <a:gd name="connsiteX5" fmla="*/ 1035351 w 1620957"/>
              <a:gd name="connsiteY5" fmla="*/ 781607 h 979181"/>
              <a:gd name="connsiteX6" fmla="*/ 447736 w 1620957"/>
              <a:gd name="connsiteY6" fmla="*/ 979057 h 979181"/>
              <a:gd name="connsiteX7" fmla="*/ 0 w 1620957"/>
              <a:gd name="connsiteY7" fmla="*/ 817412 h 979181"/>
              <a:gd name="connsiteX8" fmla="*/ 0 w 1620957"/>
              <a:gd name="connsiteY8" fmla="*/ 51594 h 979181"/>
              <a:gd name="connsiteX0" fmla="*/ 0 w 1620957"/>
              <a:gd name="connsiteY0" fmla="*/ 91438 h 1019025"/>
              <a:gd name="connsiteX1" fmla="*/ 511409 w 1620957"/>
              <a:gd name="connsiteY1" fmla="*/ 216784 h 1019025"/>
              <a:gd name="connsiteX2" fmla="*/ 1091616 w 1620957"/>
              <a:gd name="connsiteY2" fmla="*/ 16005 h 1019025"/>
              <a:gd name="connsiteX3" fmla="*/ 1620957 w 1620957"/>
              <a:gd name="connsiteY3" fmla="*/ 91438 h 1019025"/>
              <a:gd name="connsiteX4" fmla="*/ 1620957 w 1620957"/>
              <a:gd name="connsiteY4" fmla="*/ 857256 h 1019025"/>
              <a:gd name="connsiteX5" fmla="*/ 1035351 w 1620957"/>
              <a:gd name="connsiteY5" fmla="*/ 821451 h 1019025"/>
              <a:gd name="connsiteX6" fmla="*/ 447736 w 1620957"/>
              <a:gd name="connsiteY6" fmla="*/ 1018901 h 1019025"/>
              <a:gd name="connsiteX7" fmla="*/ 0 w 1620957"/>
              <a:gd name="connsiteY7" fmla="*/ 857256 h 1019025"/>
              <a:gd name="connsiteX8" fmla="*/ 0 w 1620957"/>
              <a:gd name="connsiteY8" fmla="*/ 91438 h 1019025"/>
              <a:gd name="connsiteX0" fmla="*/ 0 w 1620957"/>
              <a:gd name="connsiteY0" fmla="*/ 91438 h 1012557"/>
              <a:gd name="connsiteX1" fmla="*/ 511409 w 1620957"/>
              <a:gd name="connsiteY1" fmla="*/ 216784 h 1012557"/>
              <a:gd name="connsiteX2" fmla="*/ 1091616 w 1620957"/>
              <a:gd name="connsiteY2" fmla="*/ 16005 h 1012557"/>
              <a:gd name="connsiteX3" fmla="*/ 1620957 w 1620957"/>
              <a:gd name="connsiteY3" fmla="*/ 91438 h 1012557"/>
              <a:gd name="connsiteX4" fmla="*/ 1620957 w 1620957"/>
              <a:gd name="connsiteY4" fmla="*/ 857256 h 1012557"/>
              <a:gd name="connsiteX5" fmla="*/ 1035351 w 1620957"/>
              <a:gd name="connsiteY5" fmla="*/ 821451 h 1012557"/>
              <a:gd name="connsiteX6" fmla="*/ 503586 w 1620957"/>
              <a:gd name="connsiteY6" fmla="*/ 1012429 h 1012557"/>
              <a:gd name="connsiteX7" fmla="*/ 0 w 1620957"/>
              <a:gd name="connsiteY7" fmla="*/ 857256 h 1012557"/>
              <a:gd name="connsiteX8" fmla="*/ 0 w 1620957"/>
              <a:gd name="connsiteY8" fmla="*/ 91438 h 1012557"/>
              <a:gd name="connsiteX0" fmla="*/ 0 w 1620957"/>
              <a:gd name="connsiteY0" fmla="*/ 91438 h 1012541"/>
              <a:gd name="connsiteX1" fmla="*/ 511409 w 1620957"/>
              <a:gd name="connsiteY1" fmla="*/ 216784 h 1012541"/>
              <a:gd name="connsiteX2" fmla="*/ 1091616 w 1620957"/>
              <a:gd name="connsiteY2" fmla="*/ 16005 h 1012541"/>
              <a:gd name="connsiteX3" fmla="*/ 1620957 w 1620957"/>
              <a:gd name="connsiteY3" fmla="*/ 91438 h 1012541"/>
              <a:gd name="connsiteX4" fmla="*/ 1620957 w 1620957"/>
              <a:gd name="connsiteY4" fmla="*/ 857256 h 1012541"/>
              <a:gd name="connsiteX5" fmla="*/ 1067830 w 1620957"/>
              <a:gd name="connsiteY5" fmla="*/ 796462 h 1012541"/>
              <a:gd name="connsiteX6" fmla="*/ 503586 w 1620957"/>
              <a:gd name="connsiteY6" fmla="*/ 1012429 h 1012541"/>
              <a:gd name="connsiteX7" fmla="*/ 0 w 1620957"/>
              <a:gd name="connsiteY7" fmla="*/ 857256 h 1012541"/>
              <a:gd name="connsiteX8" fmla="*/ 0 w 1620957"/>
              <a:gd name="connsiteY8" fmla="*/ 91438 h 1012541"/>
              <a:gd name="connsiteX0" fmla="*/ 0 w 1620957"/>
              <a:gd name="connsiteY0" fmla="*/ 91438 h 1012541"/>
              <a:gd name="connsiteX1" fmla="*/ 511409 w 1620957"/>
              <a:gd name="connsiteY1" fmla="*/ 216784 h 1012541"/>
              <a:gd name="connsiteX2" fmla="*/ 1091616 w 1620957"/>
              <a:gd name="connsiteY2" fmla="*/ 16005 h 1012541"/>
              <a:gd name="connsiteX3" fmla="*/ 1620957 w 1620957"/>
              <a:gd name="connsiteY3" fmla="*/ 91438 h 1012541"/>
              <a:gd name="connsiteX4" fmla="*/ 1620957 w 1620957"/>
              <a:gd name="connsiteY4" fmla="*/ 857256 h 1012541"/>
              <a:gd name="connsiteX5" fmla="*/ 1067830 w 1620957"/>
              <a:gd name="connsiteY5" fmla="*/ 796462 h 1012541"/>
              <a:gd name="connsiteX6" fmla="*/ 503586 w 1620957"/>
              <a:gd name="connsiteY6" fmla="*/ 1012429 h 1012541"/>
              <a:gd name="connsiteX7" fmla="*/ 0 w 1620957"/>
              <a:gd name="connsiteY7" fmla="*/ 857256 h 1012541"/>
              <a:gd name="connsiteX8" fmla="*/ 0 w 1620957"/>
              <a:gd name="connsiteY8" fmla="*/ 91438 h 1012541"/>
              <a:gd name="connsiteX0" fmla="*/ 0 w 1620957"/>
              <a:gd name="connsiteY0" fmla="*/ 91438 h 1012541"/>
              <a:gd name="connsiteX1" fmla="*/ 511409 w 1620957"/>
              <a:gd name="connsiteY1" fmla="*/ 216784 h 1012541"/>
              <a:gd name="connsiteX2" fmla="*/ 1091616 w 1620957"/>
              <a:gd name="connsiteY2" fmla="*/ 16005 h 1012541"/>
              <a:gd name="connsiteX3" fmla="*/ 1620957 w 1620957"/>
              <a:gd name="connsiteY3" fmla="*/ 91438 h 1012541"/>
              <a:gd name="connsiteX4" fmla="*/ 1620957 w 1620957"/>
              <a:gd name="connsiteY4" fmla="*/ 857256 h 1012541"/>
              <a:gd name="connsiteX5" fmla="*/ 1067830 w 1620957"/>
              <a:gd name="connsiteY5" fmla="*/ 796462 h 1012541"/>
              <a:gd name="connsiteX6" fmla="*/ 503586 w 1620957"/>
              <a:gd name="connsiteY6" fmla="*/ 1012429 h 1012541"/>
              <a:gd name="connsiteX7" fmla="*/ 0 w 1620957"/>
              <a:gd name="connsiteY7" fmla="*/ 857256 h 1012541"/>
              <a:gd name="connsiteX8" fmla="*/ 0 w 1620957"/>
              <a:gd name="connsiteY8" fmla="*/ 91438 h 1012541"/>
              <a:gd name="connsiteX0" fmla="*/ 0 w 1620957"/>
              <a:gd name="connsiteY0" fmla="*/ 118902 h 1040005"/>
              <a:gd name="connsiteX1" fmla="*/ 511409 w 1620957"/>
              <a:gd name="connsiteY1" fmla="*/ 244248 h 1040005"/>
              <a:gd name="connsiteX2" fmla="*/ 1091616 w 1620957"/>
              <a:gd name="connsiteY2" fmla="*/ 43469 h 1040005"/>
              <a:gd name="connsiteX3" fmla="*/ 1620957 w 1620957"/>
              <a:gd name="connsiteY3" fmla="*/ 118902 h 1040005"/>
              <a:gd name="connsiteX4" fmla="*/ 1620957 w 1620957"/>
              <a:gd name="connsiteY4" fmla="*/ 884720 h 1040005"/>
              <a:gd name="connsiteX5" fmla="*/ 1067830 w 1620957"/>
              <a:gd name="connsiteY5" fmla="*/ 823926 h 1040005"/>
              <a:gd name="connsiteX6" fmla="*/ 503586 w 1620957"/>
              <a:gd name="connsiteY6" fmla="*/ 1039893 h 1040005"/>
              <a:gd name="connsiteX7" fmla="*/ 0 w 1620957"/>
              <a:gd name="connsiteY7" fmla="*/ 884720 h 1040005"/>
              <a:gd name="connsiteX8" fmla="*/ 0 w 1620957"/>
              <a:gd name="connsiteY8" fmla="*/ 118902 h 1040005"/>
              <a:gd name="connsiteX0" fmla="*/ 0 w 1620957"/>
              <a:gd name="connsiteY0" fmla="*/ 118902 h 1069832"/>
              <a:gd name="connsiteX1" fmla="*/ 511409 w 1620957"/>
              <a:gd name="connsiteY1" fmla="*/ 244248 h 1069832"/>
              <a:gd name="connsiteX2" fmla="*/ 1091616 w 1620957"/>
              <a:gd name="connsiteY2" fmla="*/ 43469 h 1069832"/>
              <a:gd name="connsiteX3" fmla="*/ 1620957 w 1620957"/>
              <a:gd name="connsiteY3" fmla="*/ 118902 h 1069832"/>
              <a:gd name="connsiteX4" fmla="*/ 1620957 w 1620957"/>
              <a:gd name="connsiteY4" fmla="*/ 884720 h 1069832"/>
              <a:gd name="connsiteX5" fmla="*/ 1067830 w 1620957"/>
              <a:gd name="connsiteY5" fmla="*/ 823926 h 1069832"/>
              <a:gd name="connsiteX6" fmla="*/ 429219 w 1620957"/>
              <a:gd name="connsiteY6" fmla="*/ 1069735 h 1069832"/>
              <a:gd name="connsiteX7" fmla="*/ 0 w 1620957"/>
              <a:gd name="connsiteY7" fmla="*/ 884720 h 1069832"/>
              <a:gd name="connsiteX8" fmla="*/ 0 w 1620957"/>
              <a:gd name="connsiteY8" fmla="*/ 118902 h 1069832"/>
              <a:gd name="connsiteX0" fmla="*/ 0 w 1620957"/>
              <a:gd name="connsiteY0" fmla="*/ 118902 h 1069832"/>
              <a:gd name="connsiteX1" fmla="*/ 463349 w 1620957"/>
              <a:gd name="connsiteY1" fmla="*/ 256892 h 1069832"/>
              <a:gd name="connsiteX2" fmla="*/ 1091616 w 1620957"/>
              <a:gd name="connsiteY2" fmla="*/ 43469 h 1069832"/>
              <a:gd name="connsiteX3" fmla="*/ 1620957 w 1620957"/>
              <a:gd name="connsiteY3" fmla="*/ 118902 h 1069832"/>
              <a:gd name="connsiteX4" fmla="*/ 1620957 w 1620957"/>
              <a:gd name="connsiteY4" fmla="*/ 884720 h 1069832"/>
              <a:gd name="connsiteX5" fmla="*/ 1067830 w 1620957"/>
              <a:gd name="connsiteY5" fmla="*/ 823926 h 1069832"/>
              <a:gd name="connsiteX6" fmla="*/ 429219 w 1620957"/>
              <a:gd name="connsiteY6" fmla="*/ 1069735 h 1069832"/>
              <a:gd name="connsiteX7" fmla="*/ 0 w 1620957"/>
              <a:gd name="connsiteY7" fmla="*/ 884720 h 1069832"/>
              <a:gd name="connsiteX8" fmla="*/ 0 w 1620957"/>
              <a:gd name="connsiteY8" fmla="*/ 118902 h 1069832"/>
              <a:gd name="connsiteX0" fmla="*/ 0 w 1620957"/>
              <a:gd name="connsiteY0" fmla="*/ 92146 h 1043076"/>
              <a:gd name="connsiteX1" fmla="*/ 463349 w 1620957"/>
              <a:gd name="connsiteY1" fmla="*/ 230136 h 1043076"/>
              <a:gd name="connsiteX2" fmla="*/ 1091616 w 1620957"/>
              <a:gd name="connsiteY2" fmla="*/ 16713 h 1043076"/>
              <a:gd name="connsiteX3" fmla="*/ 1620957 w 1620957"/>
              <a:gd name="connsiteY3" fmla="*/ 92146 h 1043076"/>
              <a:gd name="connsiteX4" fmla="*/ 1620957 w 1620957"/>
              <a:gd name="connsiteY4" fmla="*/ 857964 h 1043076"/>
              <a:gd name="connsiteX5" fmla="*/ 1067830 w 1620957"/>
              <a:gd name="connsiteY5" fmla="*/ 797170 h 1043076"/>
              <a:gd name="connsiteX6" fmla="*/ 429219 w 1620957"/>
              <a:gd name="connsiteY6" fmla="*/ 1042979 h 1043076"/>
              <a:gd name="connsiteX7" fmla="*/ 0 w 1620957"/>
              <a:gd name="connsiteY7" fmla="*/ 857964 h 1043076"/>
              <a:gd name="connsiteX8" fmla="*/ 0 w 1620957"/>
              <a:gd name="connsiteY8" fmla="*/ 92146 h 1043076"/>
              <a:gd name="connsiteX0" fmla="*/ 0 w 1620957"/>
              <a:gd name="connsiteY0" fmla="*/ 92146 h 1043076"/>
              <a:gd name="connsiteX1" fmla="*/ 463349 w 1620957"/>
              <a:gd name="connsiteY1" fmla="*/ 230136 h 1043076"/>
              <a:gd name="connsiteX2" fmla="*/ 1091616 w 1620957"/>
              <a:gd name="connsiteY2" fmla="*/ 16713 h 1043076"/>
              <a:gd name="connsiteX3" fmla="*/ 1620957 w 1620957"/>
              <a:gd name="connsiteY3" fmla="*/ 92146 h 1043076"/>
              <a:gd name="connsiteX4" fmla="*/ 1620957 w 1620957"/>
              <a:gd name="connsiteY4" fmla="*/ 857964 h 1043076"/>
              <a:gd name="connsiteX5" fmla="*/ 1067830 w 1620957"/>
              <a:gd name="connsiteY5" fmla="*/ 797170 h 1043076"/>
              <a:gd name="connsiteX6" fmla="*/ 429219 w 1620957"/>
              <a:gd name="connsiteY6" fmla="*/ 1042979 h 1043076"/>
              <a:gd name="connsiteX7" fmla="*/ 0 w 1620957"/>
              <a:gd name="connsiteY7" fmla="*/ 857964 h 1043076"/>
              <a:gd name="connsiteX8" fmla="*/ 0 w 1620957"/>
              <a:gd name="connsiteY8" fmla="*/ 92146 h 1043076"/>
              <a:gd name="connsiteX0" fmla="*/ 0 w 1620957"/>
              <a:gd name="connsiteY0" fmla="*/ 92146 h 1043076"/>
              <a:gd name="connsiteX1" fmla="*/ 581222 w 1620957"/>
              <a:gd name="connsiteY1" fmla="*/ 209403 h 1043076"/>
              <a:gd name="connsiteX2" fmla="*/ 1091616 w 1620957"/>
              <a:gd name="connsiteY2" fmla="*/ 16713 h 1043076"/>
              <a:gd name="connsiteX3" fmla="*/ 1620957 w 1620957"/>
              <a:gd name="connsiteY3" fmla="*/ 92146 h 1043076"/>
              <a:gd name="connsiteX4" fmla="*/ 1620957 w 1620957"/>
              <a:gd name="connsiteY4" fmla="*/ 857964 h 1043076"/>
              <a:gd name="connsiteX5" fmla="*/ 1067830 w 1620957"/>
              <a:gd name="connsiteY5" fmla="*/ 797170 h 1043076"/>
              <a:gd name="connsiteX6" fmla="*/ 429219 w 1620957"/>
              <a:gd name="connsiteY6" fmla="*/ 1042979 h 1043076"/>
              <a:gd name="connsiteX7" fmla="*/ 0 w 1620957"/>
              <a:gd name="connsiteY7" fmla="*/ 857964 h 1043076"/>
              <a:gd name="connsiteX8" fmla="*/ 0 w 1620957"/>
              <a:gd name="connsiteY8" fmla="*/ 92146 h 1043076"/>
              <a:gd name="connsiteX0" fmla="*/ 0 w 1620957"/>
              <a:gd name="connsiteY0" fmla="*/ 92146 h 1043076"/>
              <a:gd name="connsiteX1" fmla="*/ 519199 w 1620957"/>
              <a:gd name="connsiteY1" fmla="*/ 223666 h 1043076"/>
              <a:gd name="connsiteX2" fmla="*/ 1091616 w 1620957"/>
              <a:gd name="connsiteY2" fmla="*/ 16713 h 1043076"/>
              <a:gd name="connsiteX3" fmla="*/ 1620957 w 1620957"/>
              <a:gd name="connsiteY3" fmla="*/ 92146 h 1043076"/>
              <a:gd name="connsiteX4" fmla="*/ 1620957 w 1620957"/>
              <a:gd name="connsiteY4" fmla="*/ 857964 h 1043076"/>
              <a:gd name="connsiteX5" fmla="*/ 1067830 w 1620957"/>
              <a:gd name="connsiteY5" fmla="*/ 797170 h 1043076"/>
              <a:gd name="connsiteX6" fmla="*/ 429219 w 1620957"/>
              <a:gd name="connsiteY6" fmla="*/ 1042979 h 1043076"/>
              <a:gd name="connsiteX7" fmla="*/ 0 w 1620957"/>
              <a:gd name="connsiteY7" fmla="*/ 857964 h 1043076"/>
              <a:gd name="connsiteX8" fmla="*/ 0 w 1620957"/>
              <a:gd name="connsiteY8" fmla="*/ 92146 h 1043076"/>
              <a:gd name="connsiteX0" fmla="*/ 0 w 1620957"/>
              <a:gd name="connsiteY0" fmla="*/ 92146 h 1043076"/>
              <a:gd name="connsiteX1" fmla="*/ 519199 w 1620957"/>
              <a:gd name="connsiteY1" fmla="*/ 223666 h 1043076"/>
              <a:gd name="connsiteX2" fmla="*/ 1091616 w 1620957"/>
              <a:gd name="connsiteY2" fmla="*/ 16713 h 1043076"/>
              <a:gd name="connsiteX3" fmla="*/ 1620957 w 1620957"/>
              <a:gd name="connsiteY3" fmla="*/ 92146 h 1043076"/>
              <a:gd name="connsiteX4" fmla="*/ 1620957 w 1620957"/>
              <a:gd name="connsiteY4" fmla="*/ 857964 h 1043076"/>
              <a:gd name="connsiteX5" fmla="*/ 1067830 w 1620957"/>
              <a:gd name="connsiteY5" fmla="*/ 797170 h 1043076"/>
              <a:gd name="connsiteX6" fmla="*/ 429219 w 1620957"/>
              <a:gd name="connsiteY6" fmla="*/ 1042979 h 1043076"/>
              <a:gd name="connsiteX7" fmla="*/ 0 w 1620957"/>
              <a:gd name="connsiteY7" fmla="*/ 857964 h 1043076"/>
              <a:gd name="connsiteX8" fmla="*/ 0 w 1620957"/>
              <a:gd name="connsiteY8" fmla="*/ 92146 h 1043076"/>
              <a:gd name="connsiteX0" fmla="*/ 0 w 1620957"/>
              <a:gd name="connsiteY0" fmla="*/ 92146 h 1043076"/>
              <a:gd name="connsiteX1" fmla="*/ 519199 w 1620957"/>
              <a:gd name="connsiteY1" fmla="*/ 223666 h 1043076"/>
              <a:gd name="connsiteX2" fmla="*/ 1091616 w 1620957"/>
              <a:gd name="connsiteY2" fmla="*/ 16713 h 1043076"/>
              <a:gd name="connsiteX3" fmla="*/ 1620957 w 1620957"/>
              <a:gd name="connsiteY3" fmla="*/ 92146 h 1043076"/>
              <a:gd name="connsiteX4" fmla="*/ 1620957 w 1620957"/>
              <a:gd name="connsiteY4" fmla="*/ 857964 h 1043076"/>
              <a:gd name="connsiteX5" fmla="*/ 1067830 w 1620957"/>
              <a:gd name="connsiteY5" fmla="*/ 797170 h 1043076"/>
              <a:gd name="connsiteX6" fmla="*/ 429219 w 1620957"/>
              <a:gd name="connsiteY6" fmla="*/ 1042979 h 1043076"/>
              <a:gd name="connsiteX7" fmla="*/ 0 w 1620957"/>
              <a:gd name="connsiteY7" fmla="*/ 857964 h 1043076"/>
              <a:gd name="connsiteX8" fmla="*/ 0 w 1620957"/>
              <a:gd name="connsiteY8" fmla="*/ 92146 h 1043076"/>
              <a:gd name="connsiteX0" fmla="*/ 0 w 1620957"/>
              <a:gd name="connsiteY0" fmla="*/ 96396 h 1047326"/>
              <a:gd name="connsiteX1" fmla="*/ 519199 w 1620957"/>
              <a:gd name="connsiteY1" fmla="*/ 227916 h 1047326"/>
              <a:gd name="connsiteX2" fmla="*/ 1083826 w 1620957"/>
              <a:gd name="connsiteY2" fmla="*/ 14790 h 1047326"/>
              <a:gd name="connsiteX3" fmla="*/ 1620957 w 1620957"/>
              <a:gd name="connsiteY3" fmla="*/ 96396 h 1047326"/>
              <a:gd name="connsiteX4" fmla="*/ 1620957 w 1620957"/>
              <a:gd name="connsiteY4" fmla="*/ 862214 h 1047326"/>
              <a:gd name="connsiteX5" fmla="*/ 1067830 w 1620957"/>
              <a:gd name="connsiteY5" fmla="*/ 801420 h 1047326"/>
              <a:gd name="connsiteX6" fmla="*/ 429219 w 1620957"/>
              <a:gd name="connsiteY6" fmla="*/ 1047229 h 1047326"/>
              <a:gd name="connsiteX7" fmla="*/ 0 w 1620957"/>
              <a:gd name="connsiteY7" fmla="*/ 862214 h 1047326"/>
              <a:gd name="connsiteX8" fmla="*/ 0 w 1620957"/>
              <a:gd name="connsiteY8" fmla="*/ 96396 h 1047326"/>
              <a:gd name="connsiteX0" fmla="*/ 0 w 1620957"/>
              <a:gd name="connsiteY0" fmla="*/ 96396 h 1047326"/>
              <a:gd name="connsiteX1" fmla="*/ 519199 w 1620957"/>
              <a:gd name="connsiteY1" fmla="*/ 227916 h 1047326"/>
              <a:gd name="connsiteX2" fmla="*/ 1083826 w 1620957"/>
              <a:gd name="connsiteY2" fmla="*/ 14790 h 1047326"/>
              <a:gd name="connsiteX3" fmla="*/ 1620957 w 1620957"/>
              <a:gd name="connsiteY3" fmla="*/ 96396 h 1047326"/>
              <a:gd name="connsiteX4" fmla="*/ 1620957 w 1620957"/>
              <a:gd name="connsiteY4" fmla="*/ 862214 h 1047326"/>
              <a:gd name="connsiteX5" fmla="*/ 1067830 w 1620957"/>
              <a:gd name="connsiteY5" fmla="*/ 801420 h 1047326"/>
              <a:gd name="connsiteX6" fmla="*/ 429219 w 1620957"/>
              <a:gd name="connsiteY6" fmla="*/ 1047229 h 1047326"/>
              <a:gd name="connsiteX7" fmla="*/ 0 w 1620957"/>
              <a:gd name="connsiteY7" fmla="*/ 862214 h 1047326"/>
              <a:gd name="connsiteX8" fmla="*/ 0 w 1620957"/>
              <a:gd name="connsiteY8" fmla="*/ 96396 h 1047326"/>
              <a:gd name="connsiteX0" fmla="*/ 0 w 1620957"/>
              <a:gd name="connsiteY0" fmla="*/ 96396 h 1040857"/>
              <a:gd name="connsiteX1" fmla="*/ 519199 w 1620957"/>
              <a:gd name="connsiteY1" fmla="*/ 227916 h 1040857"/>
              <a:gd name="connsiteX2" fmla="*/ 1083826 w 1620957"/>
              <a:gd name="connsiteY2" fmla="*/ 14790 h 1040857"/>
              <a:gd name="connsiteX3" fmla="*/ 1620957 w 1620957"/>
              <a:gd name="connsiteY3" fmla="*/ 96396 h 1040857"/>
              <a:gd name="connsiteX4" fmla="*/ 1620957 w 1620957"/>
              <a:gd name="connsiteY4" fmla="*/ 862214 h 1040857"/>
              <a:gd name="connsiteX5" fmla="*/ 1067830 w 1620957"/>
              <a:gd name="connsiteY5" fmla="*/ 801420 h 1040857"/>
              <a:gd name="connsiteX6" fmla="*/ 485070 w 1620957"/>
              <a:gd name="connsiteY6" fmla="*/ 1040757 h 1040857"/>
              <a:gd name="connsiteX7" fmla="*/ 0 w 1620957"/>
              <a:gd name="connsiteY7" fmla="*/ 862214 h 1040857"/>
              <a:gd name="connsiteX8" fmla="*/ 0 w 1620957"/>
              <a:gd name="connsiteY8" fmla="*/ 96396 h 10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0957" h="1040857">
                <a:moveTo>
                  <a:pt x="0" y="96396"/>
                </a:moveTo>
                <a:cubicBezTo>
                  <a:pt x="90381" y="97788"/>
                  <a:pt x="422946" y="297955"/>
                  <a:pt x="519199" y="227916"/>
                </a:cubicBezTo>
                <a:cubicBezTo>
                  <a:pt x="710120" y="160003"/>
                  <a:pt x="932999" y="24655"/>
                  <a:pt x="1083826" y="14790"/>
                </a:cubicBezTo>
                <a:cubicBezTo>
                  <a:pt x="1282716" y="-7720"/>
                  <a:pt x="1529674" y="-19932"/>
                  <a:pt x="1620957" y="96396"/>
                </a:cubicBezTo>
                <a:lnTo>
                  <a:pt x="1620957" y="862214"/>
                </a:lnTo>
                <a:cubicBezTo>
                  <a:pt x="1550899" y="995306"/>
                  <a:pt x="1331562" y="752425"/>
                  <a:pt x="1067830" y="801420"/>
                </a:cubicBezTo>
                <a:cubicBezTo>
                  <a:pt x="872293" y="828361"/>
                  <a:pt x="685171" y="1046213"/>
                  <a:pt x="485070" y="1040757"/>
                </a:cubicBezTo>
                <a:lnTo>
                  <a:pt x="0" y="862214"/>
                </a:lnTo>
                <a:lnTo>
                  <a:pt x="0" y="96396"/>
                </a:lnTo>
                <a:close/>
              </a:path>
            </a:pathLst>
          </a:custGeom>
          <a:pattFill prst="sphere">
            <a:fgClr>
              <a:schemeClr val="bg1">
                <a:lumMod val="75000"/>
              </a:schemeClr>
            </a:fgClr>
            <a:bgClr>
              <a:schemeClr val="bg1"/>
            </a:bgClr>
          </a:pattFill>
          <a:scene3d>
            <a:camera prst="isometricTopUp"/>
            <a:lightRig rig="threePt" dir="t"/>
          </a:scene3d>
          <a:sp3d/>
        </p:spPr>
        <p:txBody>
          <a:bodyPr wrap="square" lIns="91440" tIns="45720" rIns="91440" bIns="45720" anchor="ctr" anchorCtr="1">
            <a:noAutofit/>
            <a:sp3d extrusionH="31750">
              <a:bevelT w="0" h="0"/>
            </a:sp3d>
          </a:bodyPr>
          <a:lstStyle/>
          <a:p>
            <a:pPr algn="ctr"/>
            <a:r>
              <a:rPr lang="en-US" sz="2400" b="1" cap="none" spc="0" dirty="0" smtClean="0">
                <a:ln w="12700">
                  <a:solidFill>
                    <a:schemeClr val="accent1"/>
                  </a:solidFill>
                  <a:prstDash val="solid"/>
                </a:ln>
                <a:pattFill prst="sphere">
                  <a:fgClr>
                    <a:schemeClr val="accent5">
                      <a:lumMod val="60000"/>
                      <a:lumOff val="40000"/>
                    </a:schemeClr>
                  </a:fgClr>
                  <a:bgClr>
                    <a:schemeClr val="bg1"/>
                  </a:bgClr>
                </a:pattFill>
                <a:effectLst/>
                <a:latin typeface="Arial" panose="020B0604020202020204" pitchFamily="34" charset="0"/>
                <a:cs typeface="Arial" panose="020B0604020202020204" pitchFamily="34" charset="0"/>
              </a:rPr>
              <a:t>ESD wrap</a:t>
            </a:r>
            <a:endParaRPr lang="en-US" sz="2400" b="1" cap="none" spc="0" dirty="0">
              <a:ln w="12700">
                <a:solidFill>
                  <a:schemeClr val="accent1"/>
                </a:solidFill>
                <a:prstDash val="solid"/>
              </a:ln>
              <a:pattFill prst="sphere">
                <a:fgClr>
                  <a:schemeClr val="accent5">
                    <a:lumMod val="60000"/>
                    <a:lumOff val="40000"/>
                  </a:schemeClr>
                </a:fgClr>
                <a:bgClr>
                  <a:schemeClr val="bg1"/>
                </a:bgClr>
              </a:pattFill>
              <a:effectLst/>
              <a:latin typeface="Arial" panose="020B0604020202020204" pitchFamily="34" charset="0"/>
              <a:cs typeface="Arial" panose="020B0604020202020204" pitchFamily="34" charset="0"/>
            </a:endParaRPr>
          </a:p>
        </p:txBody>
      </p:sp>
      <p:sp>
        <p:nvSpPr>
          <p:cNvPr id="53" name="Content Placeholder 5"/>
          <p:cNvSpPr txBox="1">
            <a:spLocks/>
          </p:cNvSpPr>
          <p:nvPr/>
        </p:nvSpPr>
        <p:spPr>
          <a:xfrm>
            <a:off x="8905452" y="6320237"/>
            <a:ext cx="3312368" cy="539351"/>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07B8E1"/>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sz="1200" dirty="0" smtClean="0"/>
              <a:t>A place for everything and everything in its place.</a:t>
            </a:r>
          </a:p>
          <a:p>
            <a:r>
              <a:rPr lang="en-US" sz="1200" dirty="0" smtClean="0"/>
              <a:t>- Benjamin Franklin</a:t>
            </a:r>
            <a:endParaRPr lang="en-US" sz="1200" dirty="0"/>
          </a:p>
        </p:txBody>
      </p:sp>
      <p:sp>
        <p:nvSpPr>
          <p:cNvPr id="104" name="Rectangle 103"/>
          <p:cNvSpPr/>
          <p:nvPr/>
        </p:nvSpPr>
        <p:spPr>
          <a:xfrm>
            <a:off x="2558563" y="4417663"/>
            <a:ext cx="2672548" cy="630942"/>
          </a:xfrm>
          <a:prstGeom prst="rect">
            <a:avLst/>
          </a:prstGeom>
          <a:noFill/>
        </p:spPr>
        <p:txBody>
          <a:bodyPr wrap="square" lIns="91440" tIns="45720" rIns="91440" bIns="45720">
            <a:spAutoFit/>
          </a:bodyPr>
          <a:lstStyle/>
          <a:p>
            <a:pPr algn="ctr"/>
            <a:r>
              <a:rPr lang="en-US" sz="1400" b="1" u="sng" cap="none" spc="0" dirty="0" smtClean="0">
                <a:ln w="12700" cap="rnd" cmpd="sng">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Component Stacking</a:t>
            </a:r>
          </a:p>
          <a:p>
            <a:pPr algn="ctr"/>
            <a:r>
              <a:rPr lang="en-US" sz="1050" b="1" dirty="0" smtClean="0">
                <a:ln w="6350">
                  <a:solidFill>
                    <a:schemeClr val="accent3">
                      <a:lumMod val="50000"/>
                    </a:schemeClr>
                  </a:solidFill>
                  <a:prstDash val="solid"/>
                </a:ln>
                <a:solidFill>
                  <a:schemeClr val="accent3"/>
                </a:solidFill>
                <a:effectLst>
                  <a:innerShdw blurRad="177800">
                    <a:schemeClr val="accent3">
                      <a:lumMod val="50000"/>
                    </a:schemeClr>
                  </a:innerShdw>
                </a:effectLst>
              </a:rPr>
              <a:t>Always make sure every component is stacked neatly in its corresponding place</a:t>
            </a:r>
          </a:p>
        </p:txBody>
      </p:sp>
      <p:pic>
        <p:nvPicPr>
          <p:cNvPr id="105" name="Picture 2" descr="Check Mark Well Icon - Free image on Pixab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9510" y="4407540"/>
            <a:ext cx="274320" cy="274320"/>
          </a:xfrm>
          <a:prstGeom prst="rect">
            <a:avLst/>
          </a:prstGeom>
          <a:noFill/>
          <a:extLst>
            <a:ext uri="{909E8E84-426E-40DD-AFC4-6F175D3DCCD1}">
              <a14:hiddenFill xmlns:a14="http://schemas.microsoft.com/office/drawing/2010/main">
                <a:solidFill>
                  <a:srgbClr val="FFFFFF"/>
                </a:solidFill>
              </a14:hiddenFill>
            </a:ext>
          </a:extLst>
        </p:spPr>
      </p:pic>
      <p:cxnSp>
        <p:nvCxnSpPr>
          <p:cNvPr id="107" name="Elbow Connector 106"/>
          <p:cNvCxnSpPr>
            <a:stCxn id="104" idx="0"/>
            <a:endCxn id="45" idx="2"/>
          </p:cNvCxnSpPr>
          <p:nvPr/>
        </p:nvCxnSpPr>
        <p:spPr>
          <a:xfrm rot="16200000" flipV="1">
            <a:off x="2905626" y="3428451"/>
            <a:ext cx="694912" cy="1283511"/>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8" name="Elbow Connector 107"/>
          <p:cNvCxnSpPr>
            <a:stCxn id="104" idx="2"/>
          </p:cNvCxnSpPr>
          <p:nvPr/>
        </p:nvCxnSpPr>
        <p:spPr>
          <a:xfrm rot="5400000">
            <a:off x="2917458" y="4728106"/>
            <a:ext cx="656881" cy="1297879"/>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3471" y="3081660"/>
            <a:ext cx="1800224" cy="3200400"/>
          </a:xfrm>
          <a:prstGeom prst="rect">
            <a:avLst/>
          </a:prstGeom>
          <a:ln w="57150">
            <a:solidFill>
              <a:schemeClr val="accent2"/>
            </a:solidFill>
          </a:ln>
        </p:spPr>
      </p:pic>
      <p:pic>
        <p:nvPicPr>
          <p:cNvPr id="112" name="Picture 111">
            <a:extLst>
              <a:ext uri="{FF2B5EF4-FFF2-40B4-BE49-F238E27FC236}">
                <a16:creationId xmlns:lc="http://schemas.openxmlformats.org/drawingml/2006/lockedCanvas" xmlns:a16="http://schemas.microsoft.com/office/drawing/2014/main" xmlns="" xmlns:xdr="http://schemas.openxmlformats.org/drawingml/2006/spreadsheetDrawing" id="{00000000-0008-0000-0000-00000A000000}"/>
              </a:ext>
            </a:extLst>
          </p:cNvPr>
          <p:cNvPicPr>
            <a:picLocks noChangeAspect="1"/>
          </p:cNvPicPr>
          <p:nvPr/>
        </p:nvPicPr>
        <p:blipFill>
          <a:blip r:embed="rId7"/>
          <a:stretch>
            <a:fillRect/>
          </a:stretch>
        </p:blipFill>
        <p:spPr>
          <a:xfrm>
            <a:off x="7703320" y="3081660"/>
            <a:ext cx="1806475" cy="3200400"/>
          </a:xfrm>
          <a:prstGeom prst="rect">
            <a:avLst/>
          </a:prstGeom>
          <a:ln w="57150">
            <a:solidFill>
              <a:schemeClr val="accent3"/>
            </a:solidFill>
          </a:ln>
        </p:spPr>
      </p:pic>
    </p:spTree>
    <p:extLst>
      <p:ext uri="{BB962C8B-B14F-4D97-AF65-F5344CB8AC3E}">
        <p14:creationId xmlns:p14="http://schemas.microsoft.com/office/powerpoint/2010/main" val="103075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heel(1)">
                                      <p:cBhvr>
                                        <p:cTn id="7" dur="4000"/>
                                        <p:tgtEl>
                                          <p:spTgt spid="10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wheel(1)">
                                      <p:cBhvr>
                                        <p:cTn id="10" dur="2000"/>
                                        <p:tgtEl>
                                          <p:spTgt spid="104"/>
                                        </p:tgtEl>
                                      </p:cBhvr>
                                    </p:animEffec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Common issues/flaws.</a:t>
            </a:r>
            <a:endParaRPr lang="ko-KR" altLang="en-US" dirty="0"/>
          </a:p>
        </p:txBody>
      </p:sp>
      <p:graphicFrame>
        <p:nvGraphicFramePr>
          <p:cNvPr id="8" name="Group 92"/>
          <p:cNvGraphicFramePr>
            <a:graphicFrameLocks noGrp="1"/>
          </p:cNvGraphicFramePr>
          <p:nvPr>
            <p:extLst>
              <p:ext uri="{D42A27DB-BD31-4B8C-83A1-F6EECF244321}">
                <p14:modId xmlns:p14="http://schemas.microsoft.com/office/powerpoint/2010/main" val="1822469498"/>
              </p:ext>
            </p:extLst>
          </p:nvPr>
        </p:nvGraphicFramePr>
        <p:xfrm>
          <a:off x="1414686" y="1007945"/>
          <a:ext cx="9173389" cy="5851644"/>
        </p:xfrm>
        <a:graphic>
          <a:graphicData uri="http://schemas.openxmlformats.org/drawingml/2006/table">
            <a:tbl>
              <a:tblPr>
                <a:tableStyleId>{616DA210-FB5B-4158-B5E0-FEB733F419BA}</a:tableStyleId>
              </a:tblPr>
              <a:tblGrid>
                <a:gridCol w="1252509"/>
                <a:gridCol w="3344448"/>
                <a:gridCol w="1228060"/>
                <a:gridCol w="3348372"/>
              </a:tblGrid>
              <a:tr h="249765">
                <a:tc>
                  <a:txBody>
                    <a:bodyPr/>
                    <a:lstStyle>
                      <a:lvl1pPr defTabSz="987425" latinLnBrk="1">
                        <a:lnSpc>
                          <a:spcPct val="105000"/>
                        </a:lnSpc>
                        <a:buClr>
                          <a:schemeClr val="accent1"/>
                        </a:buClr>
                        <a:defRPr kumimoji="1" sz="1400">
                          <a:solidFill>
                            <a:schemeClr val="tx1"/>
                          </a:solidFill>
                          <a:latin typeface="굴림" panose="020B0600000101010101" pitchFamily="34" charset="-127"/>
                          <a:ea typeface="굴림" panose="020B0600000101010101" pitchFamily="34" charset="-127"/>
                        </a:defRPr>
                      </a:lvl1pPr>
                      <a:lvl2pPr marL="742950" indent="-285750" defTabSz="987425" latinLnBrk="1">
                        <a:lnSpc>
                          <a:spcPct val="104000"/>
                        </a:lnSpc>
                        <a:spcBef>
                          <a:spcPct val="20000"/>
                        </a:spcBef>
                        <a:buClr>
                          <a:schemeClr val="accent1"/>
                        </a:buClr>
                        <a:defRPr kumimoji="1" sz="1400">
                          <a:solidFill>
                            <a:schemeClr val="tx1"/>
                          </a:solidFill>
                          <a:latin typeface="굴림" panose="020B0600000101010101" pitchFamily="34" charset="-127"/>
                          <a:ea typeface="굴림" panose="020B0600000101010101" pitchFamily="34" charset="-127"/>
                          <a:cs typeface="Arial" panose="020B0604020202020204" pitchFamily="34" charset="0"/>
                        </a:defRPr>
                      </a:lvl2pPr>
                      <a:lvl3pPr marL="1143000" indent="-228600" defTabSz="987425" latinLnBrk="1">
                        <a:lnSpc>
                          <a:spcPct val="104000"/>
                        </a:lnSpc>
                        <a:spcBef>
                          <a:spcPct val="20000"/>
                        </a:spcBef>
                        <a:buClr>
                          <a:schemeClr val="accent1"/>
                        </a:buClr>
                        <a:defRPr kumimoji="1" sz="1200">
                          <a:solidFill>
                            <a:schemeClr val="tx1"/>
                          </a:solidFill>
                          <a:latin typeface="굴림" panose="020B0600000101010101" pitchFamily="34" charset="-127"/>
                          <a:ea typeface="굴림" panose="020B0600000101010101" pitchFamily="34" charset="-127"/>
                          <a:cs typeface="Arial" panose="020B0604020202020204" pitchFamily="34" charset="0"/>
                        </a:defRPr>
                      </a:lvl3pPr>
                      <a:lvl4pPr marL="1600200" indent="-228600" defTabSz="987425" latinLnBrk="1">
                        <a:lnSpc>
                          <a:spcPct val="104000"/>
                        </a:lnSpc>
                        <a:spcBef>
                          <a:spcPct val="20000"/>
                        </a:spcBef>
                        <a:buClr>
                          <a:schemeClr val="accent1"/>
                        </a:buClr>
                        <a:defRPr kumimoji="1" sz="1000">
                          <a:solidFill>
                            <a:schemeClr val="tx1"/>
                          </a:solidFill>
                          <a:latin typeface="굴림" panose="020B0600000101010101" pitchFamily="34" charset="-127"/>
                          <a:ea typeface="굴림" panose="020B0600000101010101" pitchFamily="34" charset="-127"/>
                          <a:cs typeface="Arial" panose="020B0604020202020204" pitchFamily="34" charset="0"/>
                        </a:defRPr>
                      </a:lvl4pPr>
                      <a:lvl5pPr marL="2057400" indent="-228600" defTabSz="987425" latinLnBrk="1">
                        <a:lnSpc>
                          <a:spcPct val="104000"/>
                        </a:lnSpc>
                        <a:spcBef>
                          <a:spcPct val="20000"/>
                        </a:spcBef>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5pPr>
                      <a:lvl6pPr marL="25146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6pPr>
                      <a:lvl7pPr marL="29718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7pPr>
                      <a:lvl8pPr marL="34290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8pPr>
                      <a:lvl9pPr marL="38862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9pPr>
                    </a:lstStyle>
                    <a:p>
                      <a:pPr marL="0" marR="0" lvl="0" indent="0" algn="ctr" defTabSz="987425" rtl="0" eaLnBrk="1" fontAlgn="base" latinLnBrk="1" hangingPunct="1">
                        <a:lnSpc>
                          <a:spcPct val="100000"/>
                        </a:lnSpc>
                        <a:spcBef>
                          <a:spcPct val="20000"/>
                        </a:spcBef>
                        <a:spcAft>
                          <a:spcPct val="0"/>
                        </a:spcAft>
                        <a:buClrTx/>
                        <a:buSzTx/>
                        <a:buFontTx/>
                        <a:buNone/>
                        <a:tabLst/>
                      </a:pPr>
                      <a:r>
                        <a:rPr kumimoji="1" lang="en-US" altLang="ko-KR" sz="1400" b="1" u="none" strike="noStrike" cap="none" normalizeH="0" baseline="0" dirty="0" smtClean="0">
                          <a:ln>
                            <a:noFill/>
                          </a:ln>
                          <a:effectLst/>
                        </a:rPr>
                        <a:t>PICTURE</a:t>
                      </a:r>
                      <a:endParaRPr kumimoji="1" lang="ko-KR" altLang="en-US" sz="1400" b="1" i="0" u="none" strike="noStrike" cap="none" normalizeH="0" baseline="0" dirty="0" smtClean="0">
                        <a:ln>
                          <a:noFill/>
                        </a:ln>
                        <a:solidFill>
                          <a:schemeClr val="tx1"/>
                        </a:solidFill>
                        <a:effectLst/>
                        <a:latin typeface="Arial" panose="020B0604020202020204" pitchFamily="34" charset="0"/>
                        <a:ea typeface="휴먼모음T" panose="02030504000101010101" pitchFamily="18" charset="-127"/>
                        <a:cs typeface="Arial" panose="020B0604020202020204" pitchFamily="34" charset="0"/>
                      </a:endParaRPr>
                    </a:p>
                  </a:txBody>
                  <a:tcPr marL="18588" marR="18588" marT="16945" marB="16945" anchor="ctr" horzOverflow="overflow"/>
                </a:tc>
                <a:tc>
                  <a:txBody>
                    <a:bodyPr/>
                    <a:lstStyle>
                      <a:lvl1pPr defTabSz="987425" latinLnBrk="1">
                        <a:lnSpc>
                          <a:spcPct val="105000"/>
                        </a:lnSpc>
                        <a:buClr>
                          <a:schemeClr val="accent1"/>
                        </a:buClr>
                        <a:defRPr kumimoji="1" sz="1400">
                          <a:solidFill>
                            <a:schemeClr val="tx1"/>
                          </a:solidFill>
                          <a:latin typeface="굴림" panose="020B0600000101010101" pitchFamily="34" charset="-127"/>
                          <a:ea typeface="굴림" panose="020B0600000101010101" pitchFamily="34" charset="-127"/>
                        </a:defRPr>
                      </a:lvl1pPr>
                      <a:lvl2pPr marL="742950" indent="-285750" defTabSz="987425" latinLnBrk="1">
                        <a:lnSpc>
                          <a:spcPct val="104000"/>
                        </a:lnSpc>
                        <a:spcBef>
                          <a:spcPct val="20000"/>
                        </a:spcBef>
                        <a:buClr>
                          <a:schemeClr val="accent1"/>
                        </a:buClr>
                        <a:defRPr kumimoji="1" sz="1400">
                          <a:solidFill>
                            <a:schemeClr val="tx1"/>
                          </a:solidFill>
                          <a:latin typeface="굴림" panose="020B0600000101010101" pitchFamily="34" charset="-127"/>
                          <a:ea typeface="굴림" panose="020B0600000101010101" pitchFamily="34" charset="-127"/>
                          <a:cs typeface="Arial" panose="020B0604020202020204" pitchFamily="34" charset="0"/>
                        </a:defRPr>
                      </a:lvl2pPr>
                      <a:lvl3pPr marL="1143000" indent="-228600" defTabSz="987425" latinLnBrk="1">
                        <a:lnSpc>
                          <a:spcPct val="104000"/>
                        </a:lnSpc>
                        <a:spcBef>
                          <a:spcPct val="20000"/>
                        </a:spcBef>
                        <a:buClr>
                          <a:schemeClr val="accent1"/>
                        </a:buClr>
                        <a:defRPr kumimoji="1" sz="1200">
                          <a:solidFill>
                            <a:schemeClr val="tx1"/>
                          </a:solidFill>
                          <a:latin typeface="굴림" panose="020B0600000101010101" pitchFamily="34" charset="-127"/>
                          <a:ea typeface="굴림" panose="020B0600000101010101" pitchFamily="34" charset="-127"/>
                          <a:cs typeface="Arial" panose="020B0604020202020204" pitchFamily="34" charset="0"/>
                        </a:defRPr>
                      </a:lvl3pPr>
                      <a:lvl4pPr marL="1600200" indent="-228600" defTabSz="987425" latinLnBrk="1">
                        <a:lnSpc>
                          <a:spcPct val="104000"/>
                        </a:lnSpc>
                        <a:spcBef>
                          <a:spcPct val="20000"/>
                        </a:spcBef>
                        <a:buClr>
                          <a:schemeClr val="accent1"/>
                        </a:buClr>
                        <a:defRPr kumimoji="1" sz="1000">
                          <a:solidFill>
                            <a:schemeClr val="tx1"/>
                          </a:solidFill>
                          <a:latin typeface="굴림" panose="020B0600000101010101" pitchFamily="34" charset="-127"/>
                          <a:ea typeface="굴림" panose="020B0600000101010101" pitchFamily="34" charset="-127"/>
                          <a:cs typeface="Arial" panose="020B0604020202020204" pitchFamily="34" charset="0"/>
                        </a:defRPr>
                      </a:lvl4pPr>
                      <a:lvl5pPr marL="2057400" indent="-228600" defTabSz="987425" latinLnBrk="1">
                        <a:lnSpc>
                          <a:spcPct val="104000"/>
                        </a:lnSpc>
                        <a:spcBef>
                          <a:spcPct val="20000"/>
                        </a:spcBef>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5pPr>
                      <a:lvl6pPr marL="25146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6pPr>
                      <a:lvl7pPr marL="29718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7pPr>
                      <a:lvl8pPr marL="34290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8pPr>
                      <a:lvl9pPr marL="38862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9pPr>
                    </a:lstStyle>
                    <a:p>
                      <a:pPr marL="0" marR="0" lvl="0" indent="0" algn="ctr" defTabSz="987425" rtl="0" eaLnBrk="1" fontAlgn="base" latinLnBrk="1" hangingPunct="1">
                        <a:lnSpc>
                          <a:spcPct val="100000"/>
                        </a:lnSpc>
                        <a:spcBef>
                          <a:spcPct val="20000"/>
                        </a:spcBef>
                        <a:spcAft>
                          <a:spcPct val="0"/>
                        </a:spcAft>
                        <a:buClrTx/>
                        <a:buSzTx/>
                        <a:buFontTx/>
                        <a:buNone/>
                        <a:tabLst/>
                      </a:pPr>
                      <a:r>
                        <a:rPr kumimoji="1" lang="en-US" altLang="ko-KR" sz="1400" b="1" u="none" strike="noStrike" cap="none" normalizeH="0" baseline="0" dirty="0" smtClean="0">
                          <a:ln>
                            <a:noFill/>
                          </a:ln>
                          <a:effectLst/>
                        </a:rPr>
                        <a:t>ISSUE</a:t>
                      </a:r>
                      <a:endParaRPr kumimoji="1" lang="ko-KR" altLang="en-US" sz="1400" b="1" i="0" u="none" strike="noStrike" cap="none" normalizeH="0" baseline="0" dirty="0" smtClean="0">
                        <a:ln>
                          <a:noFill/>
                        </a:ln>
                        <a:solidFill>
                          <a:schemeClr val="tx1"/>
                        </a:solidFill>
                        <a:effectLst/>
                        <a:latin typeface="Arial" panose="020B0604020202020204" pitchFamily="34" charset="0"/>
                        <a:ea typeface="휴먼모음T" panose="02030504000101010101" pitchFamily="18" charset="-127"/>
                        <a:cs typeface="Arial" panose="020B0604020202020204" pitchFamily="34" charset="0"/>
                      </a:endParaRPr>
                    </a:p>
                  </a:txBody>
                  <a:tcPr marL="18588" marR="18588" marT="16945" marB="16945" anchor="ctr" horzOverflow="overflow"/>
                </a:tc>
                <a:tc>
                  <a:txBody>
                    <a:bodyPr/>
                    <a:lstStyle>
                      <a:lvl1pPr defTabSz="987425" latinLnBrk="1">
                        <a:lnSpc>
                          <a:spcPct val="105000"/>
                        </a:lnSpc>
                        <a:buClr>
                          <a:schemeClr val="accent1"/>
                        </a:buClr>
                        <a:defRPr kumimoji="1" sz="1400">
                          <a:solidFill>
                            <a:schemeClr val="tx1"/>
                          </a:solidFill>
                          <a:latin typeface="굴림" panose="020B0600000101010101" pitchFamily="34" charset="-127"/>
                          <a:ea typeface="굴림" panose="020B0600000101010101" pitchFamily="34" charset="-127"/>
                        </a:defRPr>
                      </a:lvl1pPr>
                      <a:lvl2pPr marL="742950" indent="-285750" defTabSz="987425" latinLnBrk="1">
                        <a:lnSpc>
                          <a:spcPct val="104000"/>
                        </a:lnSpc>
                        <a:spcBef>
                          <a:spcPct val="20000"/>
                        </a:spcBef>
                        <a:buClr>
                          <a:schemeClr val="accent1"/>
                        </a:buClr>
                        <a:defRPr kumimoji="1" sz="1400">
                          <a:solidFill>
                            <a:schemeClr val="tx1"/>
                          </a:solidFill>
                          <a:latin typeface="굴림" panose="020B0600000101010101" pitchFamily="34" charset="-127"/>
                          <a:ea typeface="굴림" panose="020B0600000101010101" pitchFamily="34" charset="-127"/>
                          <a:cs typeface="Arial" panose="020B0604020202020204" pitchFamily="34" charset="0"/>
                        </a:defRPr>
                      </a:lvl2pPr>
                      <a:lvl3pPr marL="1143000" indent="-228600" defTabSz="987425" latinLnBrk="1">
                        <a:lnSpc>
                          <a:spcPct val="104000"/>
                        </a:lnSpc>
                        <a:spcBef>
                          <a:spcPct val="20000"/>
                        </a:spcBef>
                        <a:buClr>
                          <a:schemeClr val="accent1"/>
                        </a:buClr>
                        <a:defRPr kumimoji="1" sz="1200">
                          <a:solidFill>
                            <a:schemeClr val="tx1"/>
                          </a:solidFill>
                          <a:latin typeface="굴림" panose="020B0600000101010101" pitchFamily="34" charset="-127"/>
                          <a:ea typeface="굴림" panose="020B0600000101010101" pitchFamily="34" charset="-127"/>
                          <a:cs typeface="Arial" panose="020B0604020202020204" pitchFamily="34" charset="0"/>
                        </a:defRPr>
                      </a:lvl3pPr>
                      <a:lvl4pPr marL="1600200" indent="-228600" defTabSz="987425" latinLnBrk="1">
                        <a:lnSpc>
                          <a:spcPct val="104000"/>
                        </a:lnSpc>
                        <a:spcBef>
                          <a:spcPct val="20000"/>
                        </a:spcBef>
                        <a:buClr>
                          <a:schemeClr val="accent1"/>
                        </a:buClr>
                        <a:defRPr kumimoji="1" sz="1000">
                          <a:solidFill>
                            <a:schemeClr val="tx1"/>
                          </a:solidFill>
                          <a:latin typeface="굴림" panose="020B0600000101010101" pitchFamily="34" charset="-127"/>
                          <a:ea typeface="굴림" panose="020B0600000101010101" pitchFamily="34" charset="-127"/>
                          <a:cs typeface="Arial" panose="020B0604020202020204" pitchFamily="34" charset="0"/>
                        </a:defRPr>
                      </a:lvl4pPr>
                      <a:lvl5pPr marL="2057400" indent="-228600" defTabSz="987425" latinLnBrk="1">
                        <a:lnSpc>
                          <a:spcPct val="104000"/>
                        </a:lnSpc>
                        <a:spcBef>
                          <a:spcPct val="20000"/>
                        </a:spcBef>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5pPr>
                      <a:lvl6pPr marL="25146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6pPr>
                      <a:lvl7pPr marL="29718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7pPr>
                      <a:lvl8pPr marL="34290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8pPr>
                      <a:lvl9pPr marL="38862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9pPr>
                    </a:lstStyle>
                    <a:p>
                      <a:pPr marL="0" marR="0" lvl="0" indent="0" algn="ctr" defTabSz="987425" rtl="0" eaLnBrk="1" fontAlgn="base" latinLnBrk="1" hangingPunct="1">
                        <a:lnSpc>
                          <a:spcPct val="100000"/>
                        </a:lnSpc>
                        <a:spcBef>
                          <a:spcPct val="20000"/>
                        </a:spcBef>
                        <a:spcAft>
                          <a:spcPct val="0"/>
                        </a:spcAft>
                        <a:buClrTx/>
                        <a:buSzTx/>
                        <a:buFontTx/>
                        <a:buNone/>
                        <a:tabLst/>
                      </a:pPr>
                      <a:r>
                        <a:rPr kumimoji="1" lang="en-US" altLang="ko-KR" sz="1400" b="1" u="none" strike="noStrike" cap="none" normalizeH="0" baseline="0" dirty="0" smtClean="0">
                          <a:ln>
                            <a:noFill/>
                          </a:ln>
                          <a:effectLst/>
                        </a:rPr>
                        <a:t>PICTURE</a:t>
                      </a:r>
                      <a:endParaRPr kumimoji="1" lang="ko-KR" altLang="en-US" sz="1400" b="1" i="0" u="none" strike="noStrike" cap="none" normalizeH="0" baseline="0" dirty="0" smtClean="0">
                        <a:ln>
                          <a:noFill/>
                        </a:ln>
                        <a:solidFill>
                          <a:schemeClr val="tx1"/>
                        </a:solidFill>
                        <a:effectLst/>
                        <a:latin typeface="Arial" panose="020B0604020202020204" pitchFamily="34" charset="0"/>
                        <a:ea typeface="휴먼모음T" panose="02030504000101010101" pitchFamily="18" charset="-127"/>
                        <a:cs typeface="Arial" panose="020B0604020202020204" pitchFamily="34" charset="0"/>
                      </a:endParaRPr>
                    </a:p>
                  </a:txBody>
                  <a:tcPr marL="18588" marR="18588" marT="16945" marB="16945" anchor="ctr" horzOverflow="overflow"/>
                </a:tc>
                <a:tc>
                  <a:txBody>
                    <a:bodyPr/>
                    <a:lstStyle>
                      <a:lvl1pPr defTabSz="987425" latinLnBrk="1">
                        <a:lnSpc>
                          <a:spcPct val="105000"/>
                        </a:lnSpc>
                        <a:buClr>
                          <a:schemeClr val="accent1"/>
                        </a:buClr>
                        <a:defRPr kumimoji="1" sz="1400">
                          <a:solidFill>
                            <a:schemeClr val="tx1"/>
                          </a:solidFill>
                          <a:latin typeface="굴림" panose="020B0600000101010101" pitchFamily="34" charset="-127"/>
                          <a:ea typeface="굴림" panose="020B0600000101010101" pitchFamily="34" charset="-127"/>
                        </a:defRPr>
                      </a:lvl1pPr>
                      <a:lvl2pPr marL="742950" indent="-285750" defTabSz="987425" latinLnBrk="1">
                        <a:lnSpc>
                          <a:spcPct val="104000"/>
                        </a:lnSpc>
                        <a:spcBef>
                          <a:spcPct val="20000"/>
                        </a:spcBef>
                        <a:buClr>
                          <a:schemeClr val="accent1"/>
                        </a:buClr>
                        <a:defRPr kumimoji="1" sz="1400">
                          <a:solidFill>
                            <a:schemeClr val="tx1"/>
                          </a:solidFill>
                          <a:latin typeface="굴림" panose="020B0600000101010101" pitchFamily="34" charset="-127"/>
                          <a:ea typeface="굴림" panose="020B0600000101010101" pitchFamily="34" charset="-127"/>
                          <a:cs typeface="Arial" panose="020B0604020202020204" pitchFamily="34" charset="0"/>
                        </a:defRPr>
                      </a:lvl2pPr>
                      <a:lvl3pPr marL="1143000" indent="-228600" defTabSz="987425" latinLnBrk="1">
                        <a:lnSpc>
                          <a:spcPct val="104000"/>
                        </a:lnSpc>
                        <a:spcBef>
                          <a:spcPct val="20000"/>
                        </a:spcBef>
                        <a:buClr>
                          <a:schemeClr val="accent1"/>
                        </a:buClr>
                        <a:defRPr kumimoji="1" sz="1200">
                          <a:solidFill>
                            <a:schemeClr val="tx1"/>
                          </a:solidFill>
                          <a:latin typeface="굴림" panose="020B0600000101010101" pitchFamily="34" charset="-127"/>
                          <a:ea typeface="굴림" panose="020B0600000101010101" pitchFamily="34" charset="-127"/>
                          <a:cs typeface="Arial" panose="020B0604020202020204" pitchFamily="34" charset="0"/>
                        </a:defRPr>
                      </a:lvl3pPr>
                      <a:lvl4pPr marL="1600200" indent="-228600" defTabSz="987425" latinLnBrk="1">
                        <a:lnSpc>
                          <a:spcPct val="104000"/>
                        </a:lnSpc>
                        <a:spcBef>
                          <a:spcPct val="20000"/>
                        </a:spcBef>
                        <a:buClr>
                          <a:schemeClr val="accent1"/>
                        </a:buClr>
                        <a:defRPr kumimoji="1" sz="1000">
                          <a:solidFill>
                            <a:schemeClr val="tx1"/>
                          </a:solidFill>
                          <a:latin typeface="굴림" panose="020B0600000101010101" pitchFamily="34" charset="-127"/>
                          <a:ea typeface="굴림" panose="020B0600000101010101" pitchFamily="34" charset="-127"/>
                          <a:cs typeface="Arial" panose="020B0604020202020204" pitchFamily="34" charset="0"/>
                        </a:defRPr>
                      </a:lvl4pPr>
                      <a:lvl5pPr marL="2057400" indent="-228600" defTabSz="987425" latinLnBrk="1">
                        <a:lnSpc>
                          <a:spcPct val="104000"/>
                        </a:lnSpc>
                        <a:spcBef>
                          <a:spcPct val="20000"/>
                        </a:spcBef>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5pPr>
                      <a:lvl6pPr marL="25146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6pPr>
                      <a:lvl7pPr marL="29718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7pPr>
                      <a:lvl8pPr marL="34290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8pPr>
                      <a:lvl9pPr marL="3886200" indent="-228600" defTabSz="987425" eaLnBrk="0" fontAlgn="base" latinLnBrk="1" hangingPunct="0">
                        <a:lnSpc>
                          <a:spcPct val="104000"/>
                        </a:lnSpc>
                        <a:spcBef>
                          <a:spcPct val="20000"/>
                        </a:spcBef>
                        <a:spcAft>
                          <a:spcPct val="0"/>
                        </a:spcAft>
                        <a:buClr>
                          <a:schemeClr val="accent1"/>
                        </a:buClr>
                        <a:defRPr kumimoji="1" sz="900">
                          <a:solidFill>
                            <a:schemeClr val="tx1"/>
                          </a:solidFill>
                          <a:latin typeface="굴림" panose="020B0600000101010101" pitchFamily="34" charset="-127"/>
                          <a:ea typeface="굴림" panose="020B0600000101010101" pitchFamily="34" charset="-127"/>
                          <a:cs typeface="Arial" panose="020B0604020202020204" pitchFamily="34" charset="0"/>
                        </a:defRPr>
                      </a:lvl9pPr>
                    </a:lstStyle>
                    <a:p>
                      <a:pPr marL="0" marR="0" lvl="0" indent="0" algn="ctr" defTabSz="987425" rtl="0" eaLnBrk="1" fontAlgn="base" latinLnBrk="1" hangingPunct="1">
                        <a:lnSpc>
                          <a:spcPct val="100000"/>
                        </a:lnSpc>
                        <a:spcBef>
                          <a:spcPct val="20000"/>
                        </a:spcBef>
                        <a:spcAft>
                          <a:spcPct val="0"/>
                        </a:spcAft>
                        <a:buClrTx/>
                        <a:buSzTx/>
                        <a:buFontTx/>
                        <a:buNone/>
                        <a:tabLst/>
                      </a:pPr>
                      <a:r>
                        <a:rPr kumimoji="1" lang="en-US" altLang="ko-KR" sz="1400" b="1" u="none" strike="noStrike" cap="none" normalizeH="0" baseline="0" dirty="0" smtClean="0">
                          <a:ln>
                            <a:noFill/>
                          </a:ln>
                          <a:effectLst/>
                        </a:rPr>
                        <a:t>ISSUE</a:t>
                      </a:r>
                      <a:endParaRPr kumimoji="1" lang="ko-KR" altLang="en-US" sz="1400" b="1" i="0" u="none" strike="noStrike" cap="none" normalizeH="0" baseline="0" dirty="0" smtClean="0">
                        <a:ln>
                          <a:noFill/>
                        </a:ln>
                        <a:solidFill>
                          <a:schemeClr val="tx1"/>
                        </a:solidFill>
                        <a:effectLst/>
                        <a:latin typeface="Arial" panose="020B0604020202020204" pitchFamily="34" charset="0"/>
                        <a:ea typeface="휴먼모음T" panose="02030504000101010101" pitchFamily="18" charset="-127"/>
                        <a:cs typeface="Arial" panose="020B0604020202020204" pitchFamily="34" charset="0"/>
                      </a:endParaRPr>
                    </a:p>
                  </a:txBody>
                  <a:tcPr marL="18588" marR="18588" marT="16945" marB="16945" anchor="ctr" horzOverflow="overflow"/>
                </a:tc>
              </a:tr>
              <a:tr h="1429110">
                <a:tc>
                  <a:txBody>
                    <a:bodyPr/>
                    <a:lstStyle/>
                    <a:p>
                      <a:endParaRPr lang="en-US" sz="1800" dirty="0">
                        <a:latin typeface="Arial" panose="020B0604020202020204" pitchFamily="34" charset="0"/>
                        <a:cs typeface="Arial" panose="020B0604020202020204" pitchFamily="34" charset="0"/>
                      </a:endParaRPr>
                    </a:p>
                  </a:txBody>
                  <a:tcPr marL="18588" marR="18588" marT="16945" marB="16945" horzOverflow="overflow"/>
                </a:tc>
                <a:tc>
                  <a:txBody>
                    <a:bodyPr/>
                    <a:lstStyle/>
                    <a:p>
                      <a:pPr marL="171450" indent="-171450">
                        <a:buFont typeface="Arial" panose="020B0604020202020204" pitchFamily="34" charset="0"/>
                        <a:buChar char="•"/>
                      </a:pPr>
                      <a:r>
                        <a:rPr lang="en-US" sz="1200" dirty="0" smtClean="0">
                          <a:solidFill>
                            <a:srgbClr val="FF0000"/>
                          </a:solidFill>
                        </a:rPr>
                        <a:t>No</a:t>
                      </a:r>
                      <a:r>
                        <a:rPr lang="en-US" sz="1200" baseline="0" dirty="0" smtClean="0">
                          <a:solidFill>
                            <a:srgbClr val="FF0000"/>
                          </a:solidFill>
                        </a:rPr>
                        <a:t> antistatic box used  for LED S/A.</a:t>
                      </a:r>
                    </a:p>
                    <a:p>
                      <a:pPr marL="0" indent="0">
                        <a:buFont typeface="Arial" panose="020B0604020202020204" pitchFamily="34" charset="0"/>
                        <a:buNone/>
                      </a:pPr>
                      <a:r>
                        <a:rPr lang="en-US" sz="1200" baseline="0" dirty="0" smtClean="0"/>
                        <a:t> </a:t>
                      </a:r>
                      <a:r>
                        <a:rPr lang="en-US" sz="1200" baseline="0" dirty="0" smtClean="0">
                          <a:solidFill>
                            <a:schemeClr val="accent3">
                              <a:lumMod val="50000"/>
                            </a:schemeClr>
                          </a:solidFill>
                          <a:sym typeface="Wingdings" panose="05000000000000000000" pitchFamily="2" charset="2"/>
                        </a:rPr>
                        <a:t> The anti-static box must be used for electronic </a:t>
                      </a:r>
                    </a:p>
                    <a:p>
                      <a:pPr marL="0" indent="0">
                        <a:buFont typeface="Arial" panose="020B0604020202020204" pitchFamily="34" charset="0"/>
                        <a:buNone/>
                      </a:pPr>
                      <a:r>
                        <a:rPr lang="en-US" sz="1200" baseline="0" dirty="0" smtClean="0">
                          <a:solidFill>
                            <a:schemeClr val="accent3">
                              <a:lumMod val="50000"/>
                            </a:schemeClr>
                          </a:solidFill>
                          <a:sym typeface="Wingdings" panose="05000000000000000000" pitchFamily="2" charset="2"/>
                        </a:rPr>
                        <a:t>   components.</a:t>
                      </a:r>
                      <a:endParaRPr lang="en-US" sz="1200" b="0" dirty="0">
                        <a:solidFill>
                          <a:schemeClr val="accent3">
                            <a:lumMod val="50000"/>
                          </a:schemeClr>
                        </a:solidFill>
                        <a:latin typeface="Arial" panose="020B0604020202020204" pitchFamily="34" charset="0"/>
                        <a:cs typeface="Arial" panose="020B0604020202020204" pitchFamily="34" charset="0"/>
                      </a:endParaRPr>
                    </a:p>
                  </a:txBody>
                  <a:tcPr marL="18588" marR="18588" marT="16945" marB="16945" horzOverflow="overflow"/>
                </a:tc>
                <a:tc>
                  <a:txBody>
                    <a:bodyPr/>
                    <a:lstStyle/>
                    <a:p>
                      <a:r>
                        <a:rPr lang="en-US" altLang="ko-KR" sz="1200" dirty="0" smtClean="0"/>
                        <a:t>                                      </a:t>
                      </a:r>
                      <a:endParaRPr lang="en-US" altLang="ko-KR" sz="1200" baseline="0" dirty="0" smtClean="0"/>
                    </a:p>
                    <a:p>
                      <a:r>
                        <a:rPr lang="en-US" altLang="ko-KR" sz="1200" baseline="0" dirty="0" smtClean="0"/>
                        <a:t>                                                       </a:t>
                      </a:r>
                      <a:endParaRPr lang="en-US" sz="1200" dirty="0">
                        <a:latin typeface="Arial" panose="020B0604020202020204" pitchFamily="34" charset="0"/>
                        <a:cs typeface="Arial" panose="020B0604020202020204" pitchFamily="34" charset="0"/>
                      </a:endParaRPr>
                    </a:p>
                  </a:txBody>
                  <a:tcPr marL="18588" marR="18588" marT="16945" marB="16945" horzOverflow="overflow"/>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smtClean="0">
                          <a:solidFill>
                            <a:srgbClr val="FF0000"/>
                          </a:solidFill>
                        </a:rPr>
                        <a:t>Drink bottles are not supposed to be placed on the work stations.</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smtClean="0"/>
                        <a:t> </a:t>
                      </a:r>
                      <a:r>
                        <a:rPr lang="en-US" altLang="ko-KR" sz="1200" dirty="0" smtClean="0">
                          <a:solidFill>
                            <a:schemeClr val="accent3">
                              <a:lumMod val="50000"/>
                            </a:schemeClr>
                          </a:solidFill>
                          <a:sym typeface="Wingdings" panose="05000000000000000000" pitchFamily="2" charset="2"/>
                        </a:rPr>
                        <a:t> </a:t>
                      </a:r>
                      <a:r>
                        <a:rPr lang="en-US" altLang="ko-KR" sz="1200" dirty="0" smtClean="0">
                          <a:solidFill>
                            <a:schemeClr val="accent3">
                              <a:lumMod val="50000"/>
                            </a:schemeClr>
                          </a:solidFill>
                        </a:rPr>
                        <a:t>They must</a:t>
                      </a:r>
                      <a:r>
                        <a:rPr lang="en-US" altLang="ko-KR" sz="1200" baseline="0" dirty="0" smtClean="0">
                          <a:solidFill>
                            <a:schemeClr val="accent3">
                              <a:lumMod val="50000"/>
                            </a:schemeClr>
                          </a:solidFill>
                        </a:rPr>
                        <a:t> be separated by at least 30cm from </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baseline="0" dirty="0" smtClean="0">
                          <a:solidFill>
                            <a:schemeClr val="accent3">
                              <a:lumMod val="50000"/>
                            </a:schemeClr>
                          </a:solidFill>
                        </a:rPr>
                        <a:t>  electronic components or removed from working</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baseline="0" dirty="0" smtClean="0">
                          <a:solidFill>
                            <a:schemeClr val="accent3">
                              <a:lumMod val="50000"/>
                            </a:schemeClr>
                          </a:solidFill>
                        </a:rPr>
                        <a:t>  station.</a:t>
                      </a:r>
                      <a:endParaRPr lang="en-US" altLang="ko-KR" sz="1200" dirty="0" smtClean="0">
                        <a:solidFill>
                          <a:schemeClr val="accent3">
                            <a:lumMod val="50000"/>
                          </a:schemeClr>
                        </a:solidFill>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sz="1200" dirty="0" smtClean="0">
                        <a:latin typeface="Arial" panose="020B0604020202020204" pitchFamily="34" charset="0"/>
                        <a:cs typeface="Arial" panose="020B0604020202020204" pitchFamily="34" charset="0"/>
                      </a:endParaRPr>
                    </a:p>
                  </a:txBody>
                  <a:tcPr marL="18588" marR="18588" marT="16945" marB="16945" horzOverflow="overflow"/>
                </a:tc>
              </a:tr>
              <a:tr h="1496712">
                <a:tc>
                  <a:txBody>
                    <a:bodyPr/>
                    <a:lstStyle/>
                    <a:p>
                      <a:endParaRPr lang="en-US" sz="1800" dirty="0">
                        <a:latin typeface="Arial" panose="020B0604020202020204" pitchFamily="34" charset="0"/>
                        <a:cs typeface="Arial" panose="020B0604020202020204" pitchFamily="34" charset="0"/>
                      </a:endParaRPr>
                    </a:p>
                  </a:txBody>
                  <a:tcPr marL="18588" marR="18588" marT="16945" marB="16945" horzOverflow="overflow"/>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FF0000"/>
                          </a:solidFill>
                        </a:rPr>
                        <a:t>Invalid ground and disconnected</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200" dirty="0" smtClean="0"/>
                        <a:t> </a:t>
                      </a:r>
                      <a:r>
                        <a:rPr lang="en-US" sz="1200" dirty="0" smtClean="0">
                          <a:solidFill>
                            <a:schemeClr val="accent3">
                              <a:lumMod val="50000"/>
                            </a:schemeClr>
                          </a:solidFill>
                          <a:sym typeface="Wingdings" panose="05000000000000000000" pitchFamily="2" charset="2"/>
                        </a:rPr>
                        <a:t> The ground must be connected to the main </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200" dirty="0" smtClean="0">
                          <a:solidFill>
                            <a:schemeClr val="accent3">
                              <a:lumMod val="50000"/>
                            </a:schemeClr>
                          </a:solidFill>
                          <a:sym typeface="Wingdings" panose="05000000000000000000" pitchFamily="2" charset="2"/>
                        </a:rPr>
                        <a:t>   ground in series. </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200" dirty="0" smtClean="0">
                          <a:sym typeface="Wingdings" panose="05000000000000000000" pitchFamily="2" charset="2"/>
                        </a:rPr>
                        <a:t>   Parallel grounding is not recommended.</a:t>
                      </a:r>
                      <a:endParaRPr lang="en-US" sz="1200" dirty="0" smtClean="0">
                        <a:solidFill>
                          <a:srgbClr val="FF0000"/>
                        </a:solidFill>
                        <a:latin typeface="Arial" panose="020B0604020202020204" pitchFamily="34" charset="0"/>
                        <a:cs typeface="Arial" panose="020B0604020202020204" pitchFamily="34" charset="0"/>
                      </a:endParaRPr>
                    </a:p>
                  </a:txBody>
                  <a:tcPr marL="18588" marR="18588" marT="16945" marB="16945" horzOverflow="overflow"/>
                </a:tc>
                <a:tc>
                  <a:txBody>
                    <a:bodyPr/>
                    <a:lstStyle/>
                    <a:p>
                      <a:endParaRPr lang="en-US" sz="1200" dirty="0">
                        <a:latin typeface="Arial" panose="020B0604020202020204" pitchFamily="34" charset="0"/>
                        <a:cs typeface="Arial" panose="020B0604020202020204" pitchFamily="34" charset="0"/>
                      </a:endParaRPr>
                    </a:p>
                  </a:txBody>
                  <a:tcPr marL="18588" marR="18588" marT="16945" marB="16945" horzOverflow="overflow"/>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FF0000"/>
                          </a:solidFill>
                        </a:rPr>
                        <a:t>Ionizer</a:t>
                      </a:r>
                      <a:r>
                        <a:rPr lang="en-US" sz="1200" baseline="0" dirty="0" smtClean="0">
                          <a:solidFill>
                            <a:srgbClr val="FF0000"/>
                          </a:solidFill>
                        </a:rPr>
                        <a:t> fan is not fixed and fan direction was </a:t>
                      </a:r>
                    </a:p>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200" baseline="0" dirty="0" smtClean="0">
                          <a:solidFill>
                            <a:srgbClr val="FF0000"/>
                          </a:solidFill>
                        </a:rPr>
                        <a:t>   towards the operator.</a:t>
                      </a:r>
                    </a:p>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1200" baseline="0" dirty="0" smtClean="0"/>
                        <a:t> </a:t>
                      </a:r>
                      <a:r>
                        <a:rPr lang="en-US" sz="1200" baseline="0" dirty="0" smtClean="0">
                          <a:solidFill>
                            <a:schemeClr val="accent3">
                              <a:lumMod val="50000"/>
                            </a:schemeClr>
                          </a:solidFill>
                          <a:sym typeface="Wingdings" panose="05000000000000000000" pitchFamily="2" charset="2"/>
                        </a:rPr>
                        <a:t> The fan must be directed to the electronic and not electric part assembly area</a:t>
                      </a:r>
                      <a:endParaRPr lang="en-US" sz="1200" baseline="0" dirty="0" smtClean="0">
                        <a:solidFill>
                          <a:schemeClr val="accent3">
                            <a:lumMod val="50000"/>
                          </a:schemeClr>
                        </a:solidFill>
                      </a:endParaRPr>
                    </a:p>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txBody>
                  <a:tcPr marL="18588" marR="18588" marT="16945" marB="16945" horzOverflow="overflow"/>
                </a:tc>
              </a:tr>
              <a:tr h="1320188">
                <a:tc>
                  <a:txBody>
                    <a:bodyPr/>
                    <a:lstStyle/>
                    <a:p>
                      <a:endParaRPr lang="en-US" sz="1800" dirty="0">
                        <a:latin typeface="Arial" panose="020B0604020202020204" pitchFamily="34" charset="0"/>
                        <a:cs typeface="Arial" panose="020B0604020202020204" pitchFamily="34" charset="0"/>
                      </a:endParaRPr>
                    </a:p>
                  </a:txBody>
                  <a:tcPr marL="18588" marR="18588" marT="16945" marB="16945" horzOverflow="overflow"/>
                </a:tc>
                <a:tc>
                  <a:txBody>
                    <a:bodyPr/>
                    <a:lstStyle/>
                    <a:p>
                      <a:pPr marL="171450" indent="-171450">
                        <a:buFont typeface="Arial" panose="020B0604020202020204" pitchFamily="34" charset="0"/>
                        <a:buChar char="•"/>
                      </a:pPr>
                      <a:r>
                        <a:rPr lang="en-US" sz="1200" dirty="0" smtClean="0">
                          <a:solidFill>
                            <a:srgbClr val="FF0000"/>
                          </a:solidFill>
                        </a:rPr>
                        <a:t>Missing an ionizer</a:t>
                      </a:r>
                      <a:r>
                        <a:rPr lang="en-US" sz="1200" baseline="0" dirty="0" smtClean="0">
                          <a:solidFill>
                            <a:srgbClr val="FF0000"/>
                          </a:solidFill>
                        </a:rPr>
                        <a:t> fan at a station where a </a:t>
                      </a:r>
                    </a:p>
                    <a:p>
                      <a:pPr marL="0" indent="0">
                        <a:buFont typeface="Arial" panose="020B0604020202020204" pitchFamily="34" charset="0"/>
                        <a:buNone/>
                      </a:pPr>
                      <a:r>
                        <a:rPr lang="en-US" sz="1200" baseline="0" dirty="0" smtClean="0">
                          <a:solidFill>
                            <a:srgbClr val="FF0000"/>
                          </a:solidFill>
                        </a:rPr>
                        <a:t>  LDM is handled and assembled.</a:t>
                      </a:r>
                    </a:p>
                    <a:p>
                      <a:pPr marL="0" indent="0">
                        <a:buFont typeface="Arial" panose="020B0604020202020204" pitchFamily="34" charset="0"/>
                        <a:buNone/>
                      </a:pPr>
                      <a:r>
                        <a:rPr lang="en-US" sz="1200" baseline="0" dirty="0" smtClean="0">
                          <a:solidFill>
                            <a:schemeClr val="accent3">
                              <a:lumMod val="50000"/>
                            </a:schemeClr>
                          </a:solidFill>
                        </a:rPr>
                        <a:t> </a:t>
                      </a:r>
                      <a:r>
                        <a:rPr lang="en-US" sz="1200" baseline="0" dirty="0" smtClean="0">
                          <a:solidFill>
                            <a:schemeClr val="accent3">
                              <a:lumMod val="50000"/>
                            </a:schemeClr>
                          </a:solidFill>
                          <a:sym typeface="Wingdings" panose="05000000000000000000" pitchFamily="2" charset="2"/>
                        </a:rPr>
                        <a:t> The process of handling electronic </a:t>
                      </a:r>
                    </a:p>
                    <a:p>
                      <a:pPr marL="0" indent="0">
                        <a:buFont typeface="Arial" panose="020B0604020202020204" pitchFamily="34" charset="0"/>
                        <a:buNone/>
                      </a:pPr>
                      <a:r>
                        <a:rPr lang="en-US" sz="1200" baseline="0" dirty="0" smtClean="0">
                          <a:solidFill>
                            <a:schemeClr val="accent3">
                              <a:lumMod val="50000"/>
                            </a:schemeClr>
                          </a:solidFill>
                          <a:sym typeface="Wingdings" panose="05000000000000000000" pitchFamily="2" charset="2"/>
                        </a:rPr>
                        <a:t>  components should always be neutralized by </a:t>
                      </a:r>
                    </a:p>
                    <a:p>
                      <a:pPr marL="0" indent="0">
                        <a:buFont typeface="Arial" panose="020B0604020202020204" pitchFamily="34" charset="0"/>
                        <a:buNone/>
                      </a:pPr>
                      <a:r>
                        <a:rPr lang="en-US" sz="1200" baseline="0" dirty="0" smtClean="0">
                          <a:solidFill>
                            <a:schemeClr val="accent3">
                              <a:lumMod val="50000"/>
                            </a:schemeClr>
                          </a:solidFill>
                          <a:sym typeface="Wingdings" panose="05000000000000000000" pitchFamily="2" charset="2"/>
                        </a:rPr>
                        <a:t>  the ionizer.</a:t>
                      </a:r>
                      <a:endParaRPr lang="en-US" sz="1200" baseline="0" dirty="0" smtClean="0">
                        <a:solidFill>
                          <a:schemeClr val="accent3">
                            <a:lumMod val="50000"/>
                          </a:schemeClr>
                        </a:solidFill>
                        <a:latin typeface="Arial" panose="020B0604020202020204" pitchFamily="34" charset="0"/>
                        <a:cs typeface="Arial" panose="020B0604020202020204" pitchFamily="34" charset="0"/>
                      </a:endParaRPr>
                    </a:p>
                  </a:txBody>
                  <a:tcPr marL="18588" marR="18588" marT="16945" marB="16945" horzOverflow="overflow"/>
                </a:tc>
                <a:tc>
                  <a:txBody>
                    <a:bodyPr/>
                    <a:lstStyle/>
                    <a:p>
                      <a:endParaRPr lang="en-US" sz="1200" dirty="0">
                        <a:latin typeface="Arial" panose="020B0604020202020204" pitchFamily="34" charset="0"/>
                        <a:cs typeface="Arial" panose="020B0604020202020204" pitchFamily="34" charset="0"/>
                      </a:endParaRPr>
                    </a:p>
                  </a:txBody>
                  <a:tcPr marL="18588" marR="18588" marT="16945" marB="16945" horzOverflow="overflow"/>
                </a:tc>
                <a:tc>
                  <a:txBody>
                    <a:bodyPr/>
                    <a:lstStyle/>
                    <a:p>
                      <a:pPr marL="171450" indent="-171450">
                        <a:buFont typeface="Arial" panose="020B0604020202020204" pitchFamily="34" charset="0"/>
                        <a:buChar char="•"/>
                      </a:pPr>
                      <a:r>
                        <a:rPr lang="en-US" sz="1200" dirty="0" smtClean="0">
                          <a:solidFill>
                            <a:srgbClr val="FF0000"/>
                          </a:solidFill>
                        </a:rPr>
                        <a:t>The fan was broken</a:t>
                      </a:r>
                      <a:r>
                        <a:rPr lang="en-US" sz="1200" baseline="0" dirty="0" smtClean="0">
                          <a:solidFill>
                            <a:srgbClr val="FF0000"/>
                          </a:solidFill>
                        </a:rPr>
                        <a:t> or had a missing cover.</a:t>
                      </a:r>
                    </a:p>
                    <a:p>
                      <a:pPr marL="0" indent="0">
                        <a:buFont typeface="Arial" panose="020B0604020202020204" pitchFamily="34" charset="0"/>
                        <a:buNone/>
                      </a:pPr>
                      <a:r>
                        <a:rPr lang="en-US" sz="1200" baseline="0" dirty="0" smtClean="0">
                          <a:solidFill>
                            <a:srgbClr val="FF0000"/>
                          </a:solidFill>
                        </a:rPr>
                        <a:t> The cover has the electrode, which allows ion neutralization.</a:t>
                      </a:r>
                    </a:p>
                    <a:p>
                      <a:pPr marL="0" indent="0">
                        <a:buFont typeface="Arial" panose="020B0604020202020204" pitchFamily="34" charset="0"/>
                        <a:buNone/>
                      </a:pPr>
                      <a:r>
                        <a:rPr lang="en-US" sz="1200" baseline="0" dirty="0" smtClean="0"/>
                        <a:t> </a:t>
                      </a:r>
                      <a:r>
                        <a:rPr lang="en-US" sz="1200" baseline="0" dirty="0" smtClean="0">
                          <a:solidFill>
                            <a:schemeClr val="accent3">
                              <a:lumMod val="50000"/>
                            </a:schemeClr>
                          </a:solidFill>
                          <a:sym typeface="Wingdings" panose="05000000000000000000" pitchFamily="2" charset="2"/>
                        </a:rPr>
                        <a:t> It must be replaced for a new one by maintenance.</a:t>
                      </a:r>
                      <a:endParaRPr lang="en-US" sz="1200" dirty="0">
                        <a:solidFill>
                          <a:schemeClr val="accent3">
                            <a:lumMod val="50000"/>
                          </a:schemeClr>
                        </a:solidFill>
                        <a:latin typeface="Arial" panose="020B0604020202020204" pitchFamily="34" charset="0"/>
                        <a:cs typeface="Arial" panose="020B0604020202020204" pitchFamily="34" charset="0"/>
                      </a:endParaRPr>
                    </a:p>
                  </a:txBody>
                  <a:tcPr marL="18588" marR="18588" marT="16945" marB="16945" horzOverflow="overflow"/>
                </a:tc>
              </a:tr>
              <a:tr h="1355869">
                <a:tc>
                  <a:txBody>
                    <a:bodyPr/>
                    <a:lstStyle/>
                    <a:p>
                      <a:endParaRPr lang="en-US" sz="1800" dirty="0">
                        <a:latin typeface="Arial" panose="020B0604020202020204" pitchFamily="34" charset="0"/>
                        <a:cs typeface="Arial" panose="020B0604020202020204" pitchFamily="34" charset="0"/>
                      </a:endParaRPr>
                    </a:p>
                  </a:txBody>
                  <a:tcPr marL="18588" marR="18588" marT="16945" marB="16945" horzOverflow="overflow"/>
                </a:tc>
                <a:tc>
                  <a:txBody>
                    <a:bodyPr/>
                    <a:lstStyle/>
                    <a:p>
                      <a:pPr marL="171450" indent="-171450">
                        <a:buFont typeface="Arial" panose="020B0604020202020204" pitchFamily="34" charset="0"/>
                        <a:buChar char="•"/>
                      </a:pPr>
                      <a:r>
                        <a:rPr lang="en-US" sz="1200" dirty="0" smtClean="0">
                          <a:solidFill>
                            <a:srgbClr val="FF0000"/>
                          </a:solidFill>
                        </a:rPr>
                        <a:t>The</a:t>
                      </a:r>
                      <a:r>
                        <a:rPr lang="en-US" sz="1200" baseline="0" dirty="0" smtClean="0">
                          <a:solidFill>
                            <a:srgbClr val="FF0000"/>
                          </a:solidFill>
                        </a:rPr>
                        <a:t> EPA zone is not clearly distinguished.</a:t>
                      </a:r>
                    </a:p>
                    <a:p>
                      <a:pPr marL="0" indent="0">
                        <a:buFont typeface="Arial" panose="020B0604020202020204" pitchFamily="34" charset="0"/>
                        <a:buNone/>
                      </a:pPr>
                      <a:r>
                        <a:rPr lang="en-US" sz="1200" baseline="0" dirty="0" smtClean="0"/>
                        <a:t> </a:t>
                      </a:r>
                      <a:r>
                        <a:rPr lang="en-US" sz="1200" baseline="0" dirty="0" smtClean="0">
                          <a:solidFill>
                            <a:schemeClr val="accent3">
                              <a:lumMod val="50000"/>
                            </a:schemeClr>
                          </a:solidFill>
                          <a:sym typeface="Wingdings" panose="05000000000000000000" pitchFamily="2" charset="2"/>
                        </a:rPr>
                        <a:t> EPA needs to be defined and clearly </a:t>
                      </a:r>
                    </a:p>
                    <a:p>
                      <a:pPr marL="0" indent="0">
                        <a:buFont typeface="Arial" panose="020B0604020202020204" pitchFamily="34" charset="0"/>
                        <a:buNone/>
                      </a:pPr>
                      <a:r>
                        <a:rPr lang="en-US" sz="1200" baseline="0" dirty="0" smtClean="0">
                          <a:solidFill>
                            <a:schemeClr val="accent3">
                              <a:lumMod val="50000"/>
                            </a:schemeClr>
                          </a:solidFill>
                          <a:sym typeface="Wingdings" panose="05000000000000000000" pitchFamily="2" charset="2"/>
                        </a:rPr>
                        <a:t>  identified.</a:t>
                      </a:r>
                      <a:endParaRPr lang="en-US" sz="1200" dirty="0">
                        <a:solidFill>
                          <a:schemeClr val="accent3">
                            <a:lumMod val="50000"/>
                          </a:schemeClr>
                        </a:solidFill>
                        <a:latin typeface="Arial" panose="020B0604020202020204" pitchFamily="34" charset="0"/>
                        <a:cs typeface="Arial" panose="020B0604020202020204" pitchFamily="34" charset="0"/>
                      </a:endParaRPr>
                    </a:p>
                  </a:txBody>
                  <a:tcPr marL="18588" marR="18588" marT="16945" marB="16945" horzOverflow="overflow"/>
                </a:tc>
                <a:tc>
                  <a:txBody>
                    <a:bodyPr/>
                    <a:lstStyle/>
                    <a:p>
                      <a:endParaRPr lang="en-US" sz="1200" dirty="0">
                        <a:latin typeface="Arial" panose="020B0604020202020204" pitchFamily="34" charset="0"/>
                        <a:cs typeface="Arial" panose="020B0604020202020204" pitchFamily="34" charset="0"/>
                      </a:endParaRPr>
                    </a:p>
                  </a:txBody>
                  <a:tcPr marL="18588" marR="18588" marT="16945" marB="16945" horzOverflow="overflow"/>
                </a:tc>
                <a:tc>
                  <a:txBody>
                    <a:bodyPr/>
                    <a:lstStyle/>
                    <a:p>
                      <a:pPr marL="171450" indent="-171450">
                        <a:buFont typeface="Arial" panose="020B0604020202020204" pitchFamily="34" charset="0"/>
                        <a:buChar char="•"/>
                      </a:pPr>
                      <a:r>
                        <a:rPr lang="en-US" sz="1200" dirty="0" smtClean="0">
                          <a:solidFill>
                            <a:srgbClr val="FF0000"/>
                          </a:solidFill>
                        </a:rPr>
                        <a:t>The mat was</a:t>
                      </a:r>
                      <a:r>
                        <a:rPr lang="en-US" sz="1200" baseline="0" dirty="0" smtClean="0">
                          <a:solidFill>
                            <a:srgbClr val="FF0000"/>
                          </a:solidFill>
                        </a:rPr>
                        <a:t> not connected to the ground.</a:t>
                      </a:r>
                    </a:p>
                    <a:p>
                      <a:pPr marL="0" indent="0">
                        <a:buFont typeface="Arial" panose="020B0604020202020204" pitchFamily="34" charset="0"/>
                        <a:buNone/>
                      </a:pPr>
                      <a:r>
                        <a:rPr lang="en-US" sz="1200" baseline="0" dirty="0" smtClean="0">
                          <a:solidFill>
                            <a:schemeClr val="accent3">
                              <a:lumMod val="50000"/>
                            </a:schemeClr>
                          </a:solidFill>
                          <a:sym typeface="Wingdings" panose="05000000000000000000" pitchFamily="2" charset="2"/>
                        </a:rPr>
                        <a:t> This way electricity cannot flow through the station to ground.</a:t>
                      </a:r>
                      <a:endParaRPr lang="en-US" sz="1200" dirty="0">
                        <a:solidFill>
                          <a:schemeClr val="accent3">
                            <a:lumMod val="50000"/>
                          </a:schemeClr>
                        </a:solidFill>
                        <a:latin typeface="Arial" panose="020B0604020202020204" pitchFamily="34" charset="0"/>
                        <a:cs typeface="Arial" panose="020B0604020202020204" pitchFamily="34" charset="0"/>
                      </a:endParaRPr>
                    </a:p>
                  </a:txBody>
                  <a:tcPr marL="18588" marR="18588" marT="16945" marB="16945" horzOverflow="overflow"/>
                </a:tc>
              </a:tr>
            </a:tbl>
          </a:graphicData>
        </a:graphic>
      </p:graphicFrame>
      <p:grpSp>
        <p:nvGrpSpPr>
          <p:cNvPr id="9" name="Group 8"/>
          <p:cNvGrpSpPr>
            <a:grpSpLocks/>
          </p:cNvGrpSpPr>
          <p:nvPr/>
        </p:nvGrpSpPr>
        <p:grpSpPr bwMode="auto">
          <a:xfrm>
            <a:off x="1455371" y="1298374"/>
            <a:ext cx="1119539" cy="1319887"/>
            <a:chOff x="1408627" y="1464200"/>
            <a:chExt cx="1692221" cy="2112360"/>
          </a:xfrm>
        </p:grpSpPr>
        <p:pic>
          <p:nvPicPr>
            <p:cNvPr id="10" name="Picture 5"/>
            <p:cNvPicPr>
              <a:picLocks noChangeAspect="1"/>
            </p:cNvPicPr>
            <p:nvPr/>
          </p:nvPicPr>
          <p:blipFill rotWithShape="1">
            <a:blip r:embed="rId2">
              <a:extLst>
                <a:ext uri="{28A0092B-C50C-407E-A947-70E740481C1C}">
                  <a14:useLocalDpi xmlns:a14="http://schemas.microsoft.com/office/drawing/2010/main" val="0"/>
                </a:ext>
              </a:extLst>
            </a:blip>
            <a:srcRect t="6477"/>
            <a:stretch/>
          </p:blipFill>
          <p:spPr bwMode="auto">
            <a:xfrm>
              <a:off x="1408627" y="1464200"/>
              <a:ext cx="1692221" cy="211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le 6"/>
            <p:cNvSpPr>
              <a:spLocks noChangeArrowheads="1"/>
            </p:cNvSpPr>
            <p:nvPr/>
          </p:nvSpPr>
          <p:spPr bwMode="auto">
            <a:xfrm>
              <a:off x="1490768" y="2394614"/>
              <a:ext cx="1461476" cy="797169"/>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b="1">
                  <a:solidFill>
                    <a:schemeClr val="tx1"/>
                  </a:solidFill>
                  <a:latin typeface="BatangChe" pitchFamily="49" charset="-127"/>
                  <a:ea typeface="BatangChe" pitchFamily="49" charset="-127"/>
                </a:defRPr>
              </a:lvl1pPr>
              <a:lvl2pPr marL="742950" indent="-285750">
                <a:defRPr kumimoji="1" sz="2400" b="1">
                  <a:solidFill>
                    <a:schemeClr val="tx1"/>
                  </a:solidFill>
                  <a:latin typeface="BatangChe" pitchFamily="49" charset="-127"/>
                  <a:ea typeface="BatangChe" pitchFamily="49" charset="-127"/>
                </a:defRPr>
              </a:lvl2pPr>
              <a:lvl3pPr marL="1143000" indent="-228600">
                <a:defRPr kumimoji="1" sz="2400" b="1">
                  <a:solidFill>
                    <a:schemeClr val="tx1"/>
                  </a:solidFill>
                  <a:latin typeface="BatangChe" pitchFamily="49" charset="-127"/>
                  <a:ea typeface="BatangChe" pitchFamily="49" charset="-127"/>
                </a:defRPr>
              </a:lvl3pPr>
              <a:lvl4pPr marL="1600200" indent="-228600">
                <a:defRPr kumimoji="1" sz="2400" b="1">
                  <a:solidFill>
                    <a:schemeClr val="tx1"/>
                  </a:solidFill>
                  <a:latin typeface="BatangChe" pitchFamily="49" charset="-127"/>
                  <a:ea typeface="BatangChe" pitchFamily="49" charset="-127"/>
                </a:defRPr>
              </a:lvl4pPr>
              <a:lvl5pPr marL="2057400" indent="-228600">
                <a:defRPr kumimoji="1" sz="2400" b="1">
                  <a:solidFill>
                    <a:schemeClr val="tx1"/>
                  </a:solidFill>
                  <a:latin typeface="BatangChe" pitchFamily="49" charset="-127"/>
                  <a:ea typeface="BatangChe" pitchFamily="49" charset="-127"/>
                </a:defRPr>
              </a:lvl5pPr>
              <a:lvl6pPr marL="25146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6pPr>
              <a:lvl7pPr marL="29718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7pPr>
              <a:lvl8pPr marL="34290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8pPr>
              <a:lvl9pPr marL="38862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9pPr>
            </a:lstStyle>
            <a:p>
              <a:pPr algn="ctr"/>
              <a:endParaRPr kumimoji="0" lang="en-US" altLang="ko-KR" sz="1800" b="0">
                <a:latin typeface="Arial" panose="020B0604020202020204" pitchFamily="34" charset="0"/>
                <a:ea typeface="굴림" charset="-127"/>
              </a:endParaRPr>
            </a:p>
          </p:txBody>
        </p:sp>
      </p:grpSp>
      <p:grpSp>
        <p:nvGrpSpPr>
          <p:cNvPr id="12" name="Group 3"/>
          <p:cNvGrpSpPr>
            <a:grpSpLocks/>
          </p:cNvGrpSpPr>
          <p:nvPr/>
        </p:nvGrpSpPr>
        <p:grpSpPr bwMode="auto">
          <a:xfrm>
            <a:off x="1439643" y="4228577"/>
            <a:ext cx="1119539" cy="1279868"/>
            <a:chOff x="1283920" y="1469293"/>
            <a:chExt cx="1703933" cy="2274277"/>
          </a:xfrm>
        </p:grpSpPr>
        <p:pic>
          <p:nvPicPr>
            <p:cNvPr id="1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3920" y="1469293"/>
              <a:ext cx="1703933" cy="2274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2"/>
            <p:cNvSpPr>
              <a:spLocks noChangeArrowheads="1"/>
            </p:cNvSpPr>
            <p:nvPr/>
          </p:nvSpPr>
          <p:spPr bwMode="auto">
            <a:xfrm>
              <a:off x="1385519" y="2313354"/>
              <a:ext cx="914400" cy="914400"/>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b="1">
                  <a:solidFill>
                    <a:schemeClr val="tx1"/>
                  </a:solidFill>
                  <a:latin typeface="BatangChe" pitchFamily="49" charset="-127"/>
                  <a:ea typeface="BatangChe" pitchFamily="49" charset="-127"/>
                </a:defRPr>
              </a:lvl1pPr>
              <a:lvl2pPr marL="742950" indent="-285750">
                <a:defRPr kumimoji="1" sz="2400" b="1">
                  <a:solidFill>
                    <a:schemeClr val="tx1"/>
                  </a:solidFill>
                  <a:latin typeface="BatangChe" pitchFamily="49" charset="-127"/>
                  <a:ea typeface="BatangChe" pitchFamily="49" charset="-127"/>
                </a:defRPr>
              </a:lvl2pPr>
              <a:lvl3pPr marL="1143000" indent="-228600">
                <a:defRPr kumimoji="1" sz="2400" b="1">
                  <a:solidFill>
                    <a:schemeClr val="tx1"/>
                  </a:solidFill>
                  <a:latin typeface="BatangChe" pitchFamily="49" charset="-127"/>
                  <a:ea typeface="BatangChe" pitchFamily="49" charset="-127"/>
                </a:defRPr>
              </a:lvl3pPr>
              <a:lvl4pPr marL="1600200" indent="-228600">
                <a:defRPr kumimoji="1" sz="2400" b="1">
                  <a:solidFill>
                    <a:schemeClr val="tx1"/>
                  </a:solidFill>
                  <a:latin typeface="BatangChe" pitchFamily="49" charset="-127"/>
                  <a:ea typeface="BatangChe" pitchFamily="49" charset="-127"/>
                </a:defRPr>
              </a:lvl4pPr>
              <a:lvl5pPr marL="2057400" indent="-228600">
                <a:defRPr kumimoji="1" sz="2400" b="1">
                  <a:solidFill>
                    <a:schemeClr val="tx1"/>
                  </a:solidFill>
                  <a:latin typeface="BatangChe" pitchFamily="49" charset="-127"/>
                  <a:ea typeface="BatangChe" pitchFamily="49" charset="-127"/>
                </a:defRPr>
              </a:lvl5pPr>
              <a:lvl6pPr marL="25146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6pPr>
              <a:lvl7pPr marL="29718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7pPr>
              <a:lvl8pPr marL="34290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8pPr>
              <a:lvl9pPr marL="38862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9pPr>
            </a:lstStyle>
            <a:p>
              <a:pPr algn="ctr"/>
              <a:endParaRPr kumimoji="0" lang="en-US" altLang="ko-KR" sz="1800" b="0">
                <a:latin typeface="Arial" panose="020B0604020202020204" pitchFamily="34" charset="0"/>
                <a:ea typeface="굴림" charset="-127"/>
              </a:endParaRPr>
            </a:p>
          </p:txBody>
        </p:sp>
      </p:grpSp>
      <p:pic>
        <p:nvPicPr>
          <p:cNvPr id="1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525" y="5525032"/>
            <a:ext cx="1132618" cy="1317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왼쪽 화살표 2"/>
          <p:cNvSpPr/>
          <p:nvPr/>
        </p:nvSpPr>
        <p:spPr bwMode="auto">
          <a:xfrm>
            <a:off x="2230759" y="4267090"/>
            <a:ext cx="353380" cy="150679"/>
          </a:xfrm>
          <a:prstGeom prst="lef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smtClean="0">
              <a:ln>
                <a:noFill/>
              </a:ln>
              <a:solidFill>
                <a:schemeClr val="tx1"/>
              </a:solidFill>
              <a:effectLst/>
              <a:latin typeface="Arial" charset="0"/>
              <a:ea typeface="굴림" pitchFamily="50" charset="-127"/>
            </a:endParaRPr>
          </a:p>
        </p:txBody>
      </p:sp>
      <p:grpSp>
        <p:nvGrpSpPr>
          <p:cNvPr id="17" name="Group 5"/>
          <p:cNvGrpSpPr>
            <a:grpSpLocks/>
          </p:cNvGrpSpPr>
          <p:nvPr/>
        </p:nvGrpSpPr>
        <p:grpSpPr bwMode="auto">
          <a:xfrm>
            <a:off x="1459115" y="2740541"/>
            <a:ext cx="1100067" cy="1365755"/>
            <a:chOff x="1455128" y="1355943"/>
            <a:chExt cx="1105852" cy="3010375"/>
          </a:xfrm>
        </p:grpSpPr>
        <p:pic>
          <p:nvPicPr>
            <p:cNvPr id="1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55128" y="3455856"/>
              <a:ext cx="1105852" cy="91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55128" y="2323651"/>
              <a:ext cx="1103622" cy="113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55128" y="1355943"/>
              <a:ext cx="1103622" cy="96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그림 9"/>
          <p:cNvPicPr>
            <a:picLocks noChangeAspect="1"/>
          </p:cNvPicPr>
          <p:nvPr/>
        </p:nvPicPr>
        <p:blipFill>
          <a:blip r:embed="rId8"/>
          <a:stretch>
            <a:fillRect/>
          </a:stretch>
        </p:blipFill>
        <p:spPr>
          <a:xfrm>
            <a:off x="6028485" y="1279629"/>
            <a:ext cx="1130524" cy="1398904"/>
          </a:xfrm>
          <a:prstGeom prst="rect">
            <a:avLst/>
          </a:prstGeom>
        </p:spPr>
      </p:pic>
      <p:sp>
        <p:nvSpPr>
          <p:cNvPr id="22" name="Rounded Rectangle 6"/>
          <p:cNvSpPr>
            <a:spLocks noChangeArrowheads="1"/>
          </p:cNvSpPr>
          <p:nvPr/>
        </p:nvSpPr>
        <p:spPr bwMode="auto">
          <a:xfrm>
            <a:off x="6221927" y="2174474"/>
            <a:ext cx="283292" cy="360306"/>
          </a:xfrm>
          <a:prstGeom prst="roundRect">
            <a:avLst>
              <a:gd name="adj" fmla="val 16667"/>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b="1">
                <a:solidFill>
                  <a:schemeClr val="tx1"/>
                </a:solidFill>
                <a:latin typeface="BatangChe" pitchFamily="49" charset="-127"/>
                <a:ea typeface="BatangChe" pitchFamily="49" charset="-127"/>
              </a:defRPr>
            </a:lvl1pPr>
            <a:lvl2pPr marL="742950" indent="-285750">
              <a:defRPr kumimoji="1" sz="2400" b="1">
                <a:solidFill>
                  <a:schemeClr val="tx1"/>
                </a:solidFill>
                <a:latin typeface="BatangChe" pitchFamily="49" charset="-127"/>
                <a:ea typeface="BatangChe" pitchFamily="49" charset="-127"/>
              </a:defRPr>
            </a:lvl2pPr>
            <a:lvl3pPr marL="1143000" indent="-228600">
              <a:defRPr kumimoji="1" sz="2400" b="1">
                <a:solidFill>
                  <a:schemeClr val="tx1"/>
                </a:solidFill>
                <a:latin typeface="BatangChe" pitchFamily="49" charset="-127"/>
                <a:ea typeface="BatangChe" pitchFamily="49" charset="-127"/>
              </a:defRPr>
            </a:lvl3pPr>
            <a:lvl4pPr marL="1600200" indent="-228600">
              <a:defRPr kumimoji="1" sz="2400" b="1">
                <a:solidFill>
                  <a:schemeClr val="tx1"/>
                </a:solidFill>
                <a:latin typeface="BatangChe" pitchFamily="49" charset="-127"/>
                <a:ea typeface="BatangChe" pitchFamily="49" charset="-127"/>
              </a:defRPr>
            </a:lvl4pPr>
            <a:lvl5pPr marL="2057400" indent="-228600">
              <a:defRPr kumimoji="1" sz="2400" b="1">
                <a:solidFill>
                  <a:schemeClr val="tx1"/>
                </a:solidFill>
                <a:latin typeface="BatangChe" pitchFamily="49" charset="-127"/>
                <a:ea typeface="BatangChe" pitchFamily="49" charset="-127"/>
              </a:defRPr>
            </a:lvl5pPr>
            <a:lvl6pPr marL="25146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6pPr>
            <a:lvl7pPr marL="29718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7pPr>
            <a:lvl8pPr marL="34290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8pPr>
            <a:lvl9pPr marL="3886200" indent="-228600" eaLnBrk="0" fontAlgn="base" hangingPunct="0">
              <a:spcBef>
                <a:spcPct val="0"/>
              </a:spcBef>
              <a:spcAft>
                <a:spcPct val="0"/>
              </a:spcAft>
              <a:defRPr kumimoji="1" sz="2400" b="1">
                <a:solidFill>
                  <a:schemeClr val="tx1"/>
                </a:solidFill>
                <a:latin typeface="BatangChe" pitchFamily="49" charset="-127"/>
                <a:ea typeface="BatangChe" pitchFamily="49" charset="-127"/>
              </a:defRPr>
            </a:lvl9pPr>
          </a:lstStyle>
          <a:p>
            <a:pPr algn="ctr"/>
            <a:endParaRPr kumimoji="0" lang="en-US" altLang="ko-KR" sz="1800" b="0">
              <a:latin typeface="Arial" panose="020B0604020202020204" pitchFamily="34" charset="0"/>
              <a:ea typeface="굴림" charset="-127"/>
            </a:endParaRPr>
          </a:p>
        </p:txBody>
      </p:sp>
      <p:pic>
        <p:nvPicPr>
          <p:cNvPr id="23" name="Picture 3"/>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70713" y="2703241"/>
            <a:ext cx="1130523" cy="146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그림 16"/>
          <p:cNvPicPr>
            <a:picLocks noChangeAspect="1"/>
          </p:cNvPicPr>
          <p:nvPr/>
        </p:nvPicPr>
        <p:blipFill>
          <a:blip r:embed="rId10"/>
          <a:stretch>
            <a:fillRect/>
          </a:stretch>
        </p:blipFill>
        <p:spPr>
          <a:xfrm>
            <a:off x="6035985" y="4210455"/>
            <a:ext cx="1130523" cy="1271909"/>
          </a:xfrm>
          <a:prstGeom prst="rect">
            <a:avLst/>
          </a:prstGeom>
        </p:spPr>
      </p:pic>
      <p:pic>
        <p:nvPicPr>
          <p:cNvPr id="25" name="그림 7"/>
          <p:cNvPicPr>
            <a:picLocks noChangeAspect="1"/>
          </p:cNvPicPr>
          <p:nvPr/>
        </p:nvPicPr>
        <p:blipFill>
          <a:blip r:embed="rId11"/>
          <a:stretch>
            <a:fillRect/>
          </a:stretch>
        </p:blipFill>
        <p:spPr>
          <a:xfrm>
            <a:off x="6043486" y="5541619"/>
            <a:ext cx="1115522" cy="1317969"/>
          </a:xfrm>
          <a:prstGeom prst="rect">
            <a:avLst/>
          </a:prstGeom>
        </p:spPr>
      </p:pic>
      <p:pic>
        <p:nvPicPr>
          <p:cNvPr id="26" name="Picture 2" descr="SL-Americ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84562" y="42498"/>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59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How am I related to ESD?</a:t>
            </a:r>
            <a:endParaRPr lang="ko-KR" altLang="en-US" dirty="0"/>
          </a:p>
        </p:txBody>
      </p:sp>
      <p:sp>
        <p:nvSpPr>
          <p:cNvPr id="6" name="내용 개체 틀 5"/>
          <p:cNvSpPr>
            <a:spLocks noGrp="1"/>
          </p:cNvSpPr>
          <p:nvPr>
            <p:ph idx="1"/>
          </p:nvPr>
        </p:nvSpPr>
        <p:spPr/>
        <p:txBody>
          <a:bodyPr/>
          <a:lstStyle/>
          <a:p>
            <a:pPr algn="just"/>
            <a:r>
              <a:rPr lang="en-US" altLang="ko-KR" dirty="0" smtClean="0"/>
              <a:t>Although most personnel has assigned assembly line duties, some other workers may not be entirely in contact with ESD sensitive components such as Team Leaders, Corporate, Managers, etc.… If you fall in any of these categories you may be wondering what can you do to help minimize these events, which is the following:</a:t>
            </a:r>
          </a:p>
          <a:p>
            <a:endParaRPr lang="ko-KR" altLang="en-US" dirty="0"/>
          </a:p>
        </p:txBody>
      </p:sp>
      <p:grpSp>
        <p:nvGrpSpPr>
          <p:cNvPr id="3" name="Group 2"/>
          <p:cNvGrpSpPr/>
          <p:nvPr/>
        </p:nvGrpSpPr>
        <p:grpSpPr>
          <a:xfrm>
            <a:off x="1630710" y="2781722"/>
            <a:ext cx="9433048" cy="3631763"/>
            <a:chOff x="1630710" y="2997746"/>
            <a:chExt cx="9433048" cy="3631763"/>
          </a:xfrm>
        </p:grpSpPr>
        <p:sp>
          <p:nvSpPr>
            <p:cNvPr id="4" name="Rectangle 3"/>
            <p:cNvSpPr/>
            <p:nvPr/>
          </p:nvSpPr>
          <p:spPr>
            <a:xfrm>
              <a:off x="1630710" y="2997746"/>
              <a:ext cx="9433048" cy="3631763"/>
            </a:xfrm>
            <a:prstGeom prst="rect">
              <a:avLst/>
            </a:prstGeom>
          </p:spPr>
          <p:txBody>
            <a:bodyPr wrap="square">
              <a:spAutoFit/>
            </a:bodyPr>
            <a:lstStyle/>
            <a:p>
              <a:pPr defTabSz="914400" eaLnBrk="0" fontAlgn="base" latinLnBrk="0" hangingPunct="0">
                <a:spcBef>
                  <a:spcPct val="0"/>
                </a:spcBef>
                <a:spcAft>
                  <a:spcPct val="0"/>
                </a:spcAft>
              </a:pPr>
              <a:r>
                <a:rPr kumimoji="1" lang="en-US" i="1" dirty="0" smtClean="0">
                  <a:latin typeface="Arial" panose="020B0604020202020204" pitchFamily="34" charset="0"/>
                  <a:ea typeface="굴림" pitchFamily="50" charset="-127"/>
                  <a:cs typeface="Arial" panose="020B0604020202020204" pitchFamily="34" charset="0"/>
                </a:rPr>
                <a:t>  What can Manager </a:t>
              </a:r>
              <a:r>
                <a:rPr kumimoji="1" lang="en-US" i="1" dirty="0">
                  <a:latin typeface="Arial" panose="020B0604020202020204" pitchFamily="34" charset="0"/>
                  <a:ea typeface="굴림" pitchFamily="50" charset="-127"/>
                  <a:cs typeface="Arial" panose="020B0604020202020204" pitchFamily="34" charset="0"/>
                </a:rPr>
                <a:t>and </a:t>
              </a:r>
              <a:r>
                <a:rPr kumimoji="1" lang="en-US" i="1" dirty="0" smtClean="0">
                  <a:latin typeface="Arial" panose="020B0604020202020204" pitchFamily="34" charset="0"/>
                  <a:ea typeface="굴림" pitchFamily="50" charset="-127"/>
                  <a:cs typeface="Arial" panose="020B0604020202020204" pitchFamily="34" charset="0"/>
                </a:rPr>
                <a:t>Team Leader do </a:t>
              </a:r>
              <a:r>
                <a:rPr kumimoji="1" lang="en-US" i="1" dirty="0">
                  <a:latin typeface="Arial" panose="020B0604020202020204" pitchFamily="34" charset="0"/>
                  <a:ea typeface="굴림" pitchFamily="50" charset="-127"/>
                  <a:cs typeface="Arial" panose="020B0604020202020204" pitchFamily="34" charset="0"/>
                </a:rPr>
                <a:t>for ESD management?</a:t>
              </a:r>
            </a:p>
            <a:p>
              <a:pPr defTabSz="914400" eaLnBrk="0" fontAlgn="base" latinLnBrk="0" hangingPunct="0">
                <a:spcBef>
                  <a:spcPct val="0"/>
                </a:spcBef>
                <a:spcAft>
                  <a:spcPct val="0"/>
                </a:spcAft>
              </a:pPr>
              <a:endParaRPr kumimoji="1" lang="en-US" sz="1400" dirty="0">
                <a:latin typeface="Arial" panose="020B0604020202020204" pitchFamily="34" charset="0"/>
                <a:ea typeface="굴림" pitchFamily="50" charset="-127"/>
                <a:cs typeface="Arial" panose="020B0604020202020204" pitchFamily="34" charset="0"/>
              </a:endParaRPr>
            </a:p>
            <a:p>
              <a:pPr defTabSz="914400" eaLnBrk="0" fontAlgn="base" latinLnBrk="0" hangingPunct="0">
                <a:spcBef>
                  <a:spcPct val="0"/>
                </a:spcBef>
                <a:spcAft>
                  <a:spcPct val="0"/>
                </a:spcAft>
              </a:pPr>
              <a:r>
                <a:rPr kumimoji="1" lang="en-US" sz="2400" dirty="0" smtClean="0">
                  <a:solidFill>
                    <a:srgbClr val="FF0000"/>
                  </a:solidFill>
                  <a:latin typeface="Arial" panose="020B0604020202020204" pitchFamily="34" charset="0"/>
                  <a:ea typeface="굴림" pitchFamily="50" charset="-127"/>
                  <a:cs typeface="Arial" panose="020B0604020202020204" pitchFamily="34" charset="0"/>
                </a:rPr>
                <a:t>  1. Shoe straps</a:t>
              </a:r>
            </a:p>
            <a:p>
              <a:pPr defTabSz="914400" eaLnBrk="0" fontAlgn="base" latinLnBrk="0" hangingPunct="0">
                <a:spcBef>
                  <a:spcPct val="0"/>
                </a:spcBef>
                <a:spcAft>
                  <a:spcPct val="0"/>
                </a:spcAft>
              </a:pPr>
              <a:r>
                <a:rPr kumimoji="1" lang="en-US" sz="1400" dirty="0">
                  <a:latin typeface="Arial" panose="020B0604020202020204" pitchFamily="34" charset="0"/>
                  <a:ea typeface="굴림" pitchFamily="50" charset="-127"/>
                  <a:cs typeface="Arial" panose="020B0604020202020204" pitchFamily="34" charset="0"/>
                </a:rPr>
                <a:t>     - </a:t>
              </a:r>
              <a:r>
                <a:rPr kumimoji="1" lang="en-US" sz="1400" dirty="0" smtClean="0">
                  <a:latin typeface="Arial" panose="020B0604020202020204" pitchFamily="34" charset="0"/>
                  <a:ea typeface="굴림" pitchFamily="50" charset="-127"/>
                  <a:cs typeface="Arial" panose="020B0604020202020204" pitchFamily="34" charset="0"/>
                </a:rPr>
                <a:t>Check the workers are </a:t>
              </a:r>
              <a:r>
                <a:rPr kumimoji="1" lang="en-US" sz="1400" dirty="0">
                  <a:latin typeface="Arial" panose="020B0604020202020204" pitchFamily="34" charset="0"/>
                  <a:ea typeface="굴림" pitchFamily="50" charset="-127"/>
                  <a:cs typeface="Arial" panose="020B0604020202020204" pitchFamily="34" charset="0"/>
                </a:rPr>
                <a:t>correctly worn on </a:t>
              </a:r>
              <a:r>
                <a:rPr kumimoji="1" lang="en-US" sz="1400" dirty="0" smtClean="0">
                  <a:latin typeface="Arial" panose="020B0604020202020204" pitchFamily="34" charset="0"/>
                  <a:ea typeface="굴림" pitchFamily="50" charset="-127"/>
                  <a:cs typeface="Arial" panose="020B0604020202020204" pitchFamily="34" charset="0"/>
                </a:rPr>
                <a:t>both feet. </a:t>
              </a:r>
            </a:p>
            <a:p>
              <a:pPr defTabSz="914400" eaLnBrk="0" fontAlgn="base" latinLnBrk="0" hangingPunct="0">
                <a:spcBef>
                  <a:spcPct val="0"/>
                </a:spcBef>
                <a:spcAft>
                  <a:spcPct val="0"/>
                </a:spcAft>
              </a:pPr>
              <a:r>
                <a:rPr kumimoji="1" lang="en-US" sz="1400" dirty="0" smtClean="0">
                  <a:latin typeface="Arial" panose="020B0604020202020204" pitchFamily="34" charset="0"/>
                  <a:ea typeface="굴림" pitchFamily="50" charset="-127"/>
                  <a:cs typeface="Arial" panose="020B0604020202020204" pitchFamily="34" charset="0"/>
                </a:rPr>
                <a:t>     - Check </a:t>
              </a:r>
              <a:r>
                <a:rPr kumimoji="1" lang="en-US" sz="1400" dirty="0">
                  <a:latin typeface="Arial" panose="020B0604020202020204" pitchFamily="34" charset="0"/>
                  <a:ea typeface="굴림" pitchFamily="50" charset="-127"/>
                  <a:cs typeface="Arial" panose="020B0604020202020204" pitchFamily="34" charset="0"/>
                </a:rPr>
                <a:t>the wear of the heel strap on all process workers handling electronic </a:t>
              </a:r>
              <a:r>
                <a:rPr kumimoji="1" lang="en-US" sz="1400" dirty="0" smtClean="0">
                  <a:latin typeface="Arial" panose="020B0604020202020204" pitchFamily="34" charset="0"/>
                  <a:ea typeface="굴림" pitchFamily="50" charset="-127"/>
                  <a:cs typeface="Arial" panose="020B0604020202020204" pitchFamily="34" charset="0"/>
                </a:rPr>
                <a:t>components.</a:t>
              </a:r>
              <a:endParaRPr kumimoji="1" lang="en-US" sz="1400" dirty="0">
                <a:latin typeface="Arial" panose="020B0604020202020204" pitchFamily="34" charset="0"/>
                <a:ea typeface="굴림" pitchFamily="50" charset="-127"/>
                <a:cs typeface="Arial" panose="020B0604020202020204" pitchFamily="34" charset="0"/>
              </a:endParaRPr>
            </a:p>
            <a:p>
              <a:pPr defTabSz="914400" eaLnBrk="0" fontAlgn="base" latinLnBrk="0" hangingPunct="0">
                <a:spcBef>
                  <a:spcPct val="0"/>
                </a:spcBef>
                <a:spcAft>
                  <a:spcPct val="0"/>
                </a:spcAft>
              </a:pPr>
              <a:r>
                <a:rPr kumimoji="1" lang="en-US" sz="2400" dirty="0" smtClean="0">
                  <a:solidFill>
                    <a:srgbClr val="FF0000"/>
                  </a:solidFill>
                  <a:latin typeface="Arial" panose="020B0604020202020204" pitchFamily="34" charset="0"/>
                  <a:ea typeface="굴림" pitchFamily="50" charset="-127"/>
                  <a:cs typeface="Arial" panose="020B0604020202020204" pitchFamily="34" charset="0"/>
                </a:rPr>
                <a:t>  2. Ionizers</a:t>
              </a:r>
            </a:p>
            <a:p>
              <a:pPr defTabSz="914400" eaLnBrk="0" fontAlgn="base" latinLnBrk="0" hangingPunct="0">
                <a:spcBef>
                  <a:spcPct val="0"/>
                </a:spcBef>
                <a:spcAft>
                  <a:spcPct val="0"/>
                </a:spcAft>
              </a:pPr>
              <a:r>
                <a:rPr kumimoji="1" lang="en-US" sz="1400" dirty="0">
                  <a:latin typeface="Arial" panose="020B0604020202020204" pitchFamily="34" charset="0"/>
                  <a:ea typeface="굴림" pitchFamily="50" charset="-127"/>
                  <a:cs typeface="Arial" panose="020B0604020202020204" pitchFamily="34" charset="0"/>
                </a:rPr>
                <a:t>     - It is necessary to verify that the operation is performed with the ionizer on</a:t>
              </a:r>
              <a:r>
                <a:rPr kumimoji="1" lang="en-US" sz="1400" dirty="0" smtClean="0">
                  <a:latin typeface="Arial" panose="020B0604020202020204" pitchFamily="34" charset="0"/>
                  <a:ea typeface="굴림" pitchFamily="50" charset="-127"/>
                  <a:cs typeface="Arial" panose="020B0604020202020204" pitchFamily="34" charset="0"/>
                </a:rPr>
                <a:t>.</a:t>
              </a:r>
            </a:p>
            <a:p>
              <a:pPr defTabSz="914400" eaLnBrk="0" fontAlgn="base" latinLnBrk="0" hangingPunct="0">
                <a:spcBef>
                  <a:spcPct val="0"/>
                </a:spcBef>
                <a:spcAft>
                  <a:spcPct val="0"/>
                </a:spcAft>
              </a:pPr>
              <a:r>
                <a:rPr kumimoji="1" lang="en-US" sz="1400" dirty="0" smtClean="0">
                  <a:latin typeface="Arial" panose="020B0604020202020204" pitchFamily="34" charset="0"/>
                  <a:ea typeface="굴림" pitchFamily="50" charset="-127"/>
                  <a:cs typeface="Arial" panose="020B0604020202020204" pitchFamily="34" charset="0"/>
                </a:rPr>
                <a:t>     </a:t>
              </a:r>
              <a:r>
                <a:rPr kumimoji="1" lang="en-US" sz="1400" dirty="0">
                  <a:latin typeface="Arial" panose="020B0604020202020204" pitchFamily="34" charset="0"/>
                  <a:ea typeface="굴림" pitchFamily="50" charset="-127"/>
                  <a:cs typeface="Arial" panose="020B0604020202020204" pitchFamily="34" charset="0"/>
                </a:rPr>
                <a:t>- Need to make sure that the direction of the ignitor is towards the product which is assembled with</a:t>
              </a:r>
            </a:p>
            <a:p>
              <a:pPr defTabSz="914400" eaLnBrk="0" fontAlgn="base" latinLnBrk="0" hangingPunct="0">
                <a:spcBef>
                  <a:spcPct val="0"/>
                </a:spcBef>
                <a:spcAft>
                  <a:spcPct val="0"/>
                </a:spcAft>
              </a:pPr>
              <a:r>
                <a:rPr kumimoji="1" lang="en-US" sz="1400" dirty="0" smtClean="0">
                  <a:latin typeface="Arial" panose="020B0604020202020204" pitchFamily="34" charset="0"/>
                  <a:ea typeface="굴림" pitchFamily="50" charset="-127"/>
                  <a:cs typeface="Arial" panose="020B0604020202020204" pitchFamily="34" charset="0"/>
                </a:rPr>
                <a:t>      electronic component. </a:t>
              </a:r>
            </a:p>
            <a:p>
              <a:pPr defTabSz="914400" eaLnBrk="0" fontAlgn="base" latinLnBrk="0" hangingPunct="0">
                <a:spcBef>
                  <a:spcPct val="0"/>
                </a:spcBef>
                <a:spcAft>
                  <a:spcPct val="0"/>
                </a:spcAft>
              </a:pPr>
              <a:r>
                <a:rPr kumimoji="1" lang="en-US" sz="1400" dirty="0">
                  <a:latin typeface="Arial" panose="020B0604020202020204" pitchFamily="34" charset="0"/>
                  <a:ea typeface="굴림" pitchFamily="50" charset="-127"/>
                  <a:cs typeface="Arial" panose="020B0604020202020204" pitchFamily="34" charset="0"/>
                </a:rPr>
                <a:t> </a:t>
              </a:r>
              <a:r>
                <a:rPr kumimoji="1" lang="en-US" sz="1400" dirty="0" smtClean="0">
                  <a:latin typeface="Arial" panose="020B0604020202020204" pitchFamily="34" charset="0"/>
                  <a:ea typeface="굴림" pitchFamily="50" charset="-127"/>
                  <a:cs typeface="Arial" panose="020B0604020202020204" pitchFamily="34" charset="0"/>
                </a:rPr>
                <a:t>    </a:t>
              </a:r>
              <a:r>
                <a:rPr kumimoji="1" lang="en-US" sz="1400" dirty="0">
                  <a:latin typeface="Arial" panose="020B0604020202020204" pitchFamily="34" charset="0"/>
                  <a:ea typeface="굴림" pitchFamily="50" charset="-127"/>
                  <a:cs typeface="Arial" panose="020B0604020202020204" pitchFamily="34" charset="0"/>
                </a:rPr>
                <a:t>- To maintain ESD performance, </a:t>
              </a:r>
              <a:r>
                <a:rPr kumimoji="1" lang="en-US" sz="1400" dirty="0">
                  <a:solidFill>
                    <a:srgbClr val="FF0000"/>
                  </a:solidFill>
                  <a:latin typeface="Arial" panose="020B0604020202020204" pitchFamily="34" charset="0"/>
                  <a:ea typeface="굴림" pitchFamily="50" charset="-127"/>
                  <a:cs typeface="Arial" panose="020B0604020202020204" pitchFamily="34" charset="0"/>
                </a:rPr>
                <a:t>periodic cleaning of the electrode pin </a:t>
              </a:r>
              <a:r>
                <a:rPr kumimoji="1" lang="en-US" sz="1400" dirty="0">
                  <a:latin typeface="Arial" panose="020B0604020202020204" pitchFamily="34" charset="0"/>
                  <a:ea typeface="굴림" pitchFamily="50" charset="-127"/>
                  <a:cs typeface="Arial" panose="020B0604020202020204" pitchFamily="34" charset="0"/>
                </a:rPr>
                <a:t>is </a:t>
              </a:r>
              <a:r>
                <a:rPr kumimoji="1" lang="en-US" sz="1400" dirty="0" smtClean="0">
                  <a:latin typeface="Arial" panose="020B0604020202020204" pitchFamily="34" charset="0"/>
                  <a:ea typeface="굴림" pitchFamily="50" charset="-127"/>
                  <a:cs typeface="Arial" panose="020B0604020202020204" pitchFamily="34" charset="0"/>
                </a:rPr>
                <a:t>required once a week.</a:t>
              </a:r>
              <a:endParaRPr kumimoji="1" lang="en-US" sz="2400" dirty="0" smtClean="0">
                <a:solidFill>
                  <a:srgbClr val="FF0000"/>
                </a:solidFill>
                <a:latin typeface="Arial" panose="020B0604020202020204" pitchFamily="34" charset="0"/>
                <a:ea typeface="굴림" pitchFamily="50" charset="-127"/>
                <a:cs typeface="Arial" panose="020B0604020202020204" pitchFamily="34" charset="0"/>
              </a:endParaRPr>
            </a:p>
            <a:p>
              <a:pPr lvl="0" defTabSz="914400" eaLnBrk="0" fontAlgn="base" latinLnBrk="0" hangingPunct="0">
                <a:spcBef>
                  <a:spcPct val="0"/>
                </a:spcBef>
                <a:spcAft>
                  <a:spcPct val="0"/>
                </a:spcAft>
              </a:pPr>
              <a:r>
                <a:rPr kumimoji="1" lang="en-US" sz="2400" dirty="0">
                  <a:solidFill>
                    <a:srgbClr val="FF0000"/>
                  </a:solidFill>
                  <a:latin typeface="Arial" panose="020B0604020202020204" pitchFamily="34" charset="0"/>
                  <a:ea typeface="굴림" pitchFamily="50" charset="-127"/>
                  <a:cs typeface="Arial" panose="020B0604020202020204" pitchFamily="34" charset="0"/>
                </a:rPr>
                <a:t> </a:t>
              </a:r>
              <a:r>
                <a:rPr kumimoji="1" lang="en-US" sz="2400" dirty="0" smtClean="0">
                  <a:solidFill>
                    <a:srgbClr val="FF0000"/>
                  </a:solidFill>
                  <a:latin typeface="Arial" panose="020B0604020202020204" pitchFamily="34" charset="0"/>
                  <a:ea typeface="굴림" pitchFamily="50" charset="-127"/>
                  <a:cs typeface="Arial" panose="020B0604020202020204" pitchFamily="34" charset="0"/>
                </a:rPr>
                <a:t> 3. Grounding</a:t>
              </a:r>
              <a:endParaRPr kumimoji="1" lang="en-US" sz="2400" dirty="0">
                <a:solidFill>
                  <a:srgbClr val="FF0000"/>
                </a:solidFill>
                <a:latin typeface="Arial" panose="020B0604020202020204" pitchFamily="34" charset="0"/>
                <a:ea typeface="굴림" pitchFamily="50" charset="-127"/>
                <a:cs typeface="Arial" panose="020B0604020202020204" pitchFamily="34" charset="0"/>
              </a:endParaRPr>
            </a:p>
            <a:p>
              <a:pPr lvl="0" defTabSz="914400" eaLnBrk="0" fontAlgn="base" latinLnBrk="0" hangingPunct="0">
                <a:spcBef>
                  <a:spcPct val="0"/>
                </a:spcBef>
                <a:spcAft>
                  <a:spcPct val="0"/>
                </a:spcAft>
              </a:pPr>
              <a:r>
                <a:rPr kumimoji="1" lang="en-US" sz="1400" dirty="0">
                  <a:solidFill>
                    <a:prstClr val="black"/>
                  </a:solidFill>
                  <a:latin typeface="Arial" panose="020B0604020202020204" pitchFamily="34" charset="0"/>
                  <a:ea typeface="굴림" pitchFamily="50" charset="-127"/>
                  <a:cs typeface="Arial" panose="020B0604020202020204" pitchFamily="34" charset="0"/>
                </a:rPr>
                <a:t>     - It is necessary to verify that the operation is performed with the ionizer on.</a:t>
              </a:r>
            </a:p>
            <a:p>
              <a:pPr lvl="0" defTabSz="914400" eaLnBrk="0" fontAlgn="base" latinLnBrk="0" hangingPunct="0">
                <a:spcBef>
                  <a:spcPct val="0"/>
                </a:spcBef>
                <a:spcAft>
                  <a:spcPct val="0"/>
                </a:spcAft>
              </a:pPr>
              <a:r>
                <a:rPr kumimoji="1" lang="en-US" sz="1400" dirty="0">
                  <a:solidFill>
                    <a:prstClr val="black"/>
                  </a:solidFill>
                  <a:latin typeface="Arial" panose="020B0604020202020204" pitchFamily="34" charset="0"/>
                  <a:ea typeface="굴림" pitchFamily="50" charset="-127"/>
                  <a:cs typeface="Arial" panose="020B0604020202020204" pitchFamily="34" charset="0"/>
                </a:rPr>
                <a:t>     - Need to make sure that the direction of the ignitor is towards the product which is assembled with</a:t>
              </a:r>
            </a:p>
            <a:p>
              <a:pPr lvl="0" defTabSz="914400" eaLnBrk="0" fontAlgn="base" latinLnBrk="0" hangingPunct="0">
                <a:spcBef>
                  <a:spcPct val="0"/>
                </a:spcBef>
                <a:spcAft>
                  <a:spcPct val="0"/>
                </a:spcAft>
              </a:pPr>
              <a:r>
                <a:rPr kumimoji="1" lang="en-US" sz="1400" dirty="0">
                  <a:solidFill>
                    <a:prstClr val="black"/>
                  </a:solidFill>
                  <a:latin typeface="Arial" panose="020B0604020202020204" pitchFamily="34" charset="0"/>
                  <a:ea typeface="굴림" pitchFamily="50" charset="-127"/>
                  <a:cs typeface="Arial" panose="020B0604020202020204" pitchFamily="34" charset="0"/>
                </a:rPr>
                <a:t>      electronic component</a:t>
              </a:r>
              <a:endParaRPr kumimoji="1" lang="en-US" sz="1200" dirty="0">
                <a:latin typeface="Arial" panose="020B0604020202020204" pitchFamily="34" charset="0"/>
                <a:ea typeface="굴림" pitchFamily="50" charset="-127"/>
                <a:cs typeface="Arial" panose="020B0604020202020204" pitchFamily="34" charset="0"/>
              </a:endParaRPr>
            </a:p>
          </p:txBody>
        </p:sp>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906307662"/>
                </p:ext>
              </p:extLst>
            </p:nvPr>
          </p:nvGraphicFramePr>
          <p:xfrm>
            <a:off x="9623598" y="5416788"/>
            <a:ext cx="381000" cy="771525"/>
          </p:xfrm>
          <a:graphic>
            <a:graphicData uri="http://schemas.openxmlformats.org/presentationml/2006/ole">
              <mc:AlternateContent xmlns:mc="http://schemas.openxmlformats.org/markup-compatibility/2006">
                <mc:Choice xmlns:v="urn:schemas-microsoft-com:vml" Requires="v">
                  <p:oleObj spid="_x0000_s5232" name="프레젠테이션" showAsIcon="1" r:id="rId4" imgW="380880" imgH="771480" progId="PowerPoint.Show.12">
                    <p:embed/>
                  </p:oleObj>
                </mc:Choice>
                <mc:Fallback>
                  <p:oleObj name="프레젠테이션" showAsIcon="1" r:id="rId4" imgW="380880" imgH="771480" progId="PowerPoint.Show.12">
                    <p:embed/>
                    <p:pic>
                      <p:nvPicPr>
                        <p:cNvPr id="0" name=""/>
                        <p:cNvPicPr/>
                        <p:nvPr/>
                      </p:nvPicPr>
                      <p:blipFill>
                        <a:blip r:embed="rId5"/>
                        <a:stretch>
                          <a:fillRect/>
                        </a:stretch>
                      </p:blipFill>
                      <p:spPr>
                        <a:xfrm>
                          <a:off x="9623598" y="5416788"/>
                          <a:ext cx="381000" cy="771525"/>
                        </a:xfrm>
                        <a:prstGeom prst="rect">
                          <a:avLst/>
                        </a:prstGeom>
                      </p:spPr>
                    </p:pic>
                  </p:oleObj>
                </mc:Fallback>
              </mc:AlternateContent>
            </a:graphicData>
          </a:graphic>
        </p:graphicFrame>
      </p:grpSp>
      <p:pic>
        <p:nvPicPr>
          <p:cNvPr id="7" name="Picture 2" descr="SL-Americ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3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054646" y="1701602"/>
            <a:ext cx="5821584" cy="1368152"/>
          </a:xfrm>
        </p:spPr>
        <p:txBody>
          <a:bodyPr/>
          <a:lstStyle/>
          <a:p>
            <a:r>
              <a:rPr lang="en-US" altLang="ko-KR" b="1" spc="50" dirty="0" smtClean="0">
                <a:ln w="0"/>
                <a:solidFill>
                  <a:schemeClr val="bg2"/>
                </a:solidFill>
                <a:effectLst>
                  <a:innerShdw blurRad="63500" dist="50800" dir="13500000">
                    <a:srgbClr val="000000">
                      <a:alpha val="50000"/>
                    </a:srgbClr>
                  </a:innerShdw>
                </a:effectLst>
              </a:rPr>
              <a:t>THANK YOU</a:t>
            </a:r>
            <a:endParaRPr lang="ko-KR" altLang="en-US" b="1" spc="50" dirty="0">
              <a:ln w="0"/>
              <a:solidFill>
                <a:schemeClr val="bg2"/>
              </a:solidFill>
              <a:effectLst>
                <a:innerShdw blurRad="63500" dist="50800" dir="13500000">
                  <a:srgbClr val="000000">
                    <a:alpha val="50000"/>
                  </a:srgbClr>
                </a:innerShdw>
              </a:effectLst>
            </a:endParaRPr>
          </a:p>
        </p:txBody>
      </p:sp>
      <p:pic>
        <p:nvPicPr>
          <p:cNvPr id="3" name="Picture 2" descr="SL-Ame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846734" y="4005858"/>
            <a:ext cx="3248299" cy="1401283"/>
            <a:chOff x="1706578" y="260688"/>
            <a:chExt cx="3248299" cy="1401283"/>
          </a:xfrm>
        </p:grpSpPr>
        <p:grpSp>
          <p:nvGrpSpPr>
            <p:cNvPr id="3" name="그룹 2"/>
            <p:cNvGrpSpPr/>
            <p:nvPr/>
          </p:nvGrpSpPr>
          <p:grpSpPr>
            <a:xfrm>
              <a:off x="1736171" y="853772"/>
              <a:ext cx="3218706" cy="808199"/>
              <a:chOff x="7014409" y="1122640"/>
              <a:chExt cx="3218706" cy="808199"/>
            </a:xfrm>
          </p:grpSpPr>
          <p:sp>
            <p:nvSpPr>
              <p:cNvPr id="9" name="Text Box 5"/>
              <p:cNvSpPr txBox="1">
                <a:spLocks noChangeArrowheads="1"/>
              </p:cNvSpPr>
              <p:nvPr/>
            </p:nvSpPr>
            <p:spPr bwMode="auto">
              <a:xfrm>
                <a:off x="7014409" y="1122640"/>
                <a:ext cx="3218706"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chemeClr val="bg1"/>
                    </a:solidFill>
                    <a:latin typeface="+mj-lt"/>
                    <a:cs typeface="굴림" pitchFamily="50" charset="-127"/>
                  </a:rPr>
                  <a:t>What is ESD?</a:t>
                </a:r>
                <a:endParaRPr kumimoji="1" lang="en-US" altLang="ko-KR" sz="2400" b="1" dirty="0">
                  <a:solidFill>
                    <a:schemeClr val="bg1"/>
                  </a:solidFill>
                  <a:latin typeface="+mj-lt"/>
                  <a:cs typeface="굴림" pitchFamily="50" charset="-127"/>
                </a:endParaRPr>
              </a:p>
            </p:txBody>
          </p:sp>
          <p:sp>
            <p:nvSpPr>
              <p:cNvPr id="10" name="직사각형 9"/>
              <p:cNvSpPr/>
              <p:nvPr/>
            </p:nvSpPr>
            <p:spPr>
              <a:xfrm>
                <a:off x="7028895" y="1682438"/>
                <a:ext cx="3024336" cy="248401"/>
              </a:xfrm>
              <a:prstGeom prst="rect">
                <a:avLst/>
              </a:prstGeom>
              <a:noFill/>
            </p:spPr>
            <p:txBody>
              <a:bodyPr wrap="square">
                <a:spAutoFit/>
              </a:bodyPr>
              <a:lstStyle/>
              <a:p>
                <a:pPr lvl="0">
                  <a:lnSpc>
                    <a:spcPts val="1200"/>
                  </a:lnSpc>
                  <a:defRPr/>
                </a:pPr>
                <a:r>
                  <a:rPr lang="en-US" altLang="ko-KR" sz="1200" dirty="0" smtClean="0">
                    <a:solidFill>
                      <a:schemeClr val="bg1"/>
                    </a:solidFill>
                    <a:latin typeface="+mj-lt"/>
                    <a:cs typeface="굴림" pitchFamily="50" charset="-127"/>
                  </a:rPr>
                  <a:t>Electro Static Discharges are everywhere.</a:t>
                </a:r>
                <a:endParaRPr lang="en-US" altLang="ko-KR" sz="1200" dirty="0">
                  <a:solidFill>
                    <a:schemeClr val="bg1"/>
                  </a:solidFill>
                  <a:latin typeface="+mj-lt"/>
                  <a:cs typeface="굴림" pitchFamily="50" charset="-127"/>
                </a:endParaRPr>
              </a:p>
            </p:txBody>
          </p:sp>
        </p:grpSp>
        <p:sp>
          <p:nvSpPr>
            <p:cNvPr id="11" name="Text Box 4"/>
            <p:cNvSpPr txBox="1">
              <a:spLocks noChangeArrowheads="1"/>
            </p:cNvSpPr>
            <p:nvPr/>
          </p:nvSpPr>
          <p:spPr bwMode="auto">
            <a:xfrm>
              <a:off x="1706578" y="260688"/>
              <a:ext cx="936104" cy="707886"/>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000" b="1" dirty="0" smtClean="0">
                  <a:solidFill>
                    <a:schemeClr val="bg1"/>
                  </a:solidFill>
                  <a:latin typeface="+mj-lt"/>
                  <a:ea typeface="맑은 고딕" panose="020B0503020000020004" pitchFamily="50" charset="-127"/>
                  <a:cs typeface="굴림" pitchFamily="50" charset="-127"/>
                </a:rPr>
                <a:t>01</a:t>
              </a:r>
              <a:endParaRPr kumimoji="1" lang="ko-KR" altLang="ko-KR" sz="4000" b="1" dirty="0">
                <a:solidFill>
                  <a:schemeClr val="bg1"/>
                </a:solidFill>
                <a:latin typeface="+mj-lt"/>
                <a:ea typeface="맑은 고딕" panose="020B0503020000020004" pitchFamily="50" charset="-127"/>
                <a:cs typeface="굴림" pitchFamily="50" charset="-127"/>
              </a:endParaRPr>
            </a:p>
          </p:txBody>
        </p:sp>
      </p:grpSp>
      <p:sp>
        <p:nvSpPr>
          <p:cNvPr id="12" name="Text Box 9"/>
          <p:cNvSpPr txBox="1">
            <a:spLocks noChangeArrowheads="1"/>
          </p:cNvSpPr>
          <p:nvPr/>
        </p:nvSpPr>
        <p:spPr bwMode="auto">
          <a:xfrm>
            <a:off x="7301340" y="5185176"/>
            <a:ext cx="3492388"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just" defTabSz="914400" fontAlgn="base">
              <a:spcBef>
                <a:spcPct val="0"/>
              </a:spcBef>
              <a:spcAft>
                <a:spcPct val="0"/>
              </a:spcAft>
              <a:buClrTx/>
              <a:buSzTx/>
              <a:tabLst/>
            </a:pPr>
            <a:r>
              <a:rPr kumimoji="1" lang="en-US" altLang="ko-KR" sz="1200" dirty="0">
                <a:ln w="0"/>
                <a:effectLst>
                  <a:outerShdw blurRad="38100" dist="19050" dir="2700000" algn="tl" rotWithShape="0">
                    <a:schemeClr val="dk1">
                      <a:alpha val="40000"/>
                    </a:schemeClr>
                  </a:outerShdw>
                </a:effectLst>
                <a:latin typeface="+mj-lt"/>
                <a:cs typeface="굴림" pitchFamily="50" charset="-127"/>
              </a:rPr>
              <a:t>An electrostatic discharge (ESD</a:t>
            </a:r>
            <a:r>
              <a:rPr kumimoji="1" lang="en-US" altLang="ko-KR" sz="1200" dirty="0" smtClean="0">
                <a:ln w="0"/>
                <a:effectLst>
                  <a:outerShdw blurRad="38100" dist="19050" dir="2700000" algn="tl" rotWithShape="0">
                    <a:schemeClr val="dk1">
                      <a:alpha val="40000"/>
                    </a:schemeClr>
                  </a:outerShdw>
                </a:effectLst>
                <a:latin typeface="+mj-lt"/>
                <a:cs typeface="굴림" pitchFamily="50" charset="-127"/>
              </a:rPr>
              <a:t>), commonly known as “Zap” </a:t>
            </a:r>
            <a:r>
              <a:rPr kumimoji="1" lang="en-US" altLang="ko-KR" sz="1200" dirty="0">
                <a:ln w="0"/>
                <a:effectLst>
                  <a:outerShdw blurRad="38100" dist="19050" dir="2700000" algn="tl" rotWithShape="0">
                    <a:schemeClr val="dk1">
                      <a:alpha val="40000"/>
                    </a:schemeClr>
                  </a:outerShdw>
                </a:effectLst>
                <a:latin typeface="+mj-lt"/>
                <a:cs typeface="굴림" pitchFamily="50" charset="-127"/>
              </a:rPr>
              <a:t>is the sudden transfer of static charge between bodies </a:t>
            </a:r>
            <a:r>
              <a:rPr kumimoji="1" lang="en-US" altLang="ko-KR" sz="1200" dirty="0" smtClean="0">
                <a:ln w="0"/>
                <a:effectLst>
                  <a:outerShdw blurRad="38100" dist="19050" dir="2700000" algn="tl" rotWithShape="0">
                    <a:schemeClr val="dk1">
                      <a:alpha val="40000"/>
                    </a:schemeClr>
                  </a:outerShdw>
                </a:effectLst>
                <a:latin typeface="+mj-lt"/>
                <a:cs typeface="굴림" pitchFamily="50" charset="-127"/>
              </a:rPr>
              <a:t>at different </a:t>
            </a:r>
            <a:r>
              <a:rPr kumimoji="1" lang="en-US" altLang="ko-KR" sz="1200" dirty="0">
                <a:ln w="0"/>
                <a:effectLst>
                  <a:outerShdw blurRad="38100" dist="19050" dir="2700000" algn="tl" rotWithShape="0">
                    <a:schemeClr val="dk1">
                      <a:alpha val="40000"/>
                    </a:schemeClr>
                  </a:outerShdw>
                </a:effectLst>
                <a:latin typeface="+mj-lt"/>
                <a:cs typeface="굴림" pitchFamily="50" charset="-127"/>
              </a:rPr>
              <a:t>charge potentials caused by near contact or induced by an electric field</a:t>
            </a:r>
            <a:r>
              <a:rPr kumimoji="1" lang="en-US" altLang="ko-KR" sz="1200" dirty="0" smtClean="0">
                <a:ln w="0"/>
                <a:effectLst>
                  <a:outerShdw blurRad="38100" dist="19050" dir="2700000" algn="tl" rotWithShape="0">
                    <a:schemeClr val="dk1">
                      <a:alpha val="40000"/>
                    </a:schemeClr>
                  </a:outerShdw>
                </a:effectLst>
                <a:latin typeface="+mj-lt"/>
                <a:cs typeface="굴림" pitchFamily="50" charset="-127"/>
              </a:rPr>
              <a:t>. Some examples of ESD events would be hair attracted to static electricity or a minor electric shock  when touching metallic surfaces while wearing wool or plastic fabric clothing.</a:t>
            </a:r>
            <a:endParaRPr kumimoji="1" lang="en-US" altLang="ko-KR" sz="1200" dirty="0">
              <a:ln w="0"/>
              <a:effectLst>
                <a:outerShdw blurRad="38100" dist="19050" dir="2700000" algn="tl" rotWithShape="0">
                  <a:schemeClr val="dk1">
                    <a:alpha val="40000"/>
                  </a:schemeClr>
                </a:outerShdw>
              </a:effectLst>
              <a:latin typeface="+mj-lt"/>
              <a:cs typeface="굴림" pitchFamily="50" charset="-127"/>
            </a:endParaRPr>
          </a:p>
        </p:txBody>
      </p:sp>
      <p:pic>
        <p:nvPicPr>
          <p:cNvPr id="8" name="Picture 2" descr="SL-Ameri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pic>
        <p:nvPicPr>
          <p:cNvPr id="4" name="yt1s.com - What is ESD Learn more about the basics of electrostatic charge_2021-05-21 1700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62916" y="2181851"/>
            <a:ext cx="5369236" cy="3019889"/>
          </a:xfrm>
          <a:prstGeom prst="roundRect">
            <a:avLst>
              <a:gd name="adj" fmla="val 5439"/>
            </a:avLst>
          </a:prstGeom>
          <a:ln>
            <a:noFill/>
          </a:ln>
          <a:effectLst>
            <a:innerShdw blurRad="114300" dist="50800">
              <a:srgbClr val="000000">
                <a:alpha val="0"/>
              </a:srgbClr>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406574" y="4005858"/>
            <a:ext cx="5184576" cy="1401283"/>
            <a:chOff x="1706578" y="260688"/>
            <a:chExt cx="3248299" cy="1401283"/>
          </a:xfrm>
        </p:grpSpPr>
        <p:grpSp>
          <p:nvGrpSpPr>
            <p:cNvPr id="3" name="그룹 2"/>
            <p:cNvGrpSpPr/>
            <p:nvPr/>
          </p:nvGrpSpPr>
          <p:grpSpPr>
            <a:xfrm>
              <a:off x="1736171" y="853772"/>
              <a:ext cx="3218706" cy="808199"/>
              <a:chOff x="7014409" y="1122640"/>
              <a:chExt cx="3218706" cy="808199"/>
            </a:xfrm>
          </p:grpSpPr>
          <p:sp>
            <p:nvSpPr>
              <p:cNvPr id="9" name="Text Box 5"/>
              <p:cNvSpPr txBox="1">
                <a:spLocks noChangeArrowheads="1"/>
              </p:cNvSpPr>
              <p:nvPr/>
            </p:nvSpPr>
            <p:spPr bwMode="auto">
              <a:xfrm>
                <a:off x="7014409" y="1122640"/>
                <a:ext cx="3218706"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chemeClr val="bg1"/>
                    </a:solidFill>
                    <a:latin typeface="+mj-lt"/>
                    <a:cs typeface="굴림" pitchFamily="50" charset="-127"/>
                  </a:rPr>
                  <a:t>Why is ESD important to SL?</a:t>
                </a:r>
                <a:endParaRPr kumimoji="1" lang="en-US" altLang="ko-KR" sz="2400" b="1" dirty="0">
                  <a:solidFill>
                    <a:schemeClr val="bg1"/>
                  </a:solidFill>
                  <a:latin typeface="+mj-lt"/>
                  <a:cs typeface="굴림" pitchFamily="50" charset="-127"/>
                </a:endParaRPr>
              </a:p>
            </p:txBody>
          </p:sp>
          <p:sp>
            <p:nvSpPr>
              <p:cNvPr id="10" name="직사각형 9"/>
              <p:cNvSpPr/>
              <p:nvPr/>
            </p:nvSpPr>
            <p:spPr>
              <a:xfrm>
                <a:off x="7028895" y="1682438"/>
                <a:ext cx="3024336" cy="248401"/>
              </a:xfrm>
              <a:prstGeom prst="rect">
                <a:avLst/>
              </a:prstGeom>
              <a:noFill/>
            </p:spPr>
            <p:txBody>
              <a:bodyPr wrap="square">
                <a:spAutoFit/>
              </a:bodyPr>
              <a:lstStyle/>
              <a:p>
                <a:pPr lvl="0">
                  <a:lnSpc>
                    <a:spcPts val="1200"/>
                  </a:lnSpc>
                  <a:defRPr/>
                </a:pPr>
                <a:r>
                  <a:rPr lang="en-US" altLang="ko-KR" sz="1200" dirty="0" smtClean="0">
                    <a:solidFill>
                      <a:schemeClr val="bg1"/>
                    </a:solidFill>
                    <a:latin typeface="+mj-lt"/>
                    <a:cs typeface="굴림" pitchFamily="50" charset="-127"/>
                  </a:rPr>
                  <a:t>Why should we be careful with our processes.</a:t>
                </a:r>
                <a:endParaRPr lang="en-US" altLang="ko-KR" sz="1200" dirty="0">
                  <a:solidFill>
                    <a:schemeClr val="bg1"/>
                  </a:solidFill>
                  <a:latin typeface="+mj-lt"/>
                  <a:cs typeface="굴림" pitchFamily="50" charset="-127"/>
                </a:endParaRPr>
              </a:p>
            </p:txBody>
          </p:sp>
        </p:grpSp>
        <p:sp>
          <p:nvSpPr>
            <p:cNvPr id="11" name="Text Box 4"/>
            <p:cNvSpPr txBox="1">
              <a:spLocks noChangeArrowheads="1"/>
            </p:cNvSpPr>
            <p:nvPr/>
          </p:nvSpPr>
          <p:spPr bwMode="auto">
            <a:xfrm>
              <a:off x="1706578" y="260688"/>
              <a:ext cx="936104" cy="707886"/>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000" b="1" dirty="0" smtClean="0">
                  <a:solidFill>
                    <a:schemeClr val="bg1"/>
                  </a:solidFill>
                  <a:latin typeface="+mj-lt"/>
                  <a:ea typeface="맑은 고딕" panose="020B0503020000020004" pitchFamily="50" charset="-127"/>
                  <a:cs typeface="굴림" pitchFamily="50" charset="-127"/>
                </a:rPr>
                <a:t>02</a:t>
              </a:r>
              <a:endParaRPr kumimoji="1" lang="ko-KR" altLang="ko-KR" sz="4000" b="1" dirty="0">
                <a:solidFill>
                  <a:schemeClr val="bg1"/>
                </a:solidFill>
                <a:latin typeface="+mj-lt"/>
                <a:ea typeface="맑은 고딕" panose="020B0503020000020004" pitchFamily="50" charset="-127"/>
                <a:cs typeface="굴림" pitchFamily="50" charset="-127"/>
              </a:endParaRPr>
            </a:p>
          </p:txBody>
        </p:sp>
      </p:grpSp>
      <p:pic>
        <p:nvPicPr>
          <p:cNvPr id="8" name="Picture 2" descr="SL-Ame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20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Why does ESD matter to SL Alabama?</a:t>
            </a:r>
            <a:endParaRPr lang="ko-KR" altLang="en-US" dirty="0"/>
          </a:p>
        </p:txBody>
      </p:sp>
      <p:sp>
        <p:nvSpPr>
          <p:cNvPr id="37" name="내용 개체 틀 36"/>
          <p:cNvSpPr>
            <a:spLocks noGrp="1"/>
          </p:cNvSpPr>
          <p:nvPr>
            <p:ph idx="1"/>
          </p:nvPr>
        </p:nvSpPr>
        <p:spPr>
          <a:xfrm>
            <a:off x="609521" y="1288253"/>
            <a:ext cx="10742269" cy="4824535"/>
          </a:xfrm>
        </p:spPr>
        <p:txBody>
          <a:bodyPr/>
          <a:lstStyle/>
          <a:p>
            <a:r>
              <a:rPr lang="en-US" altLang="ko-KR" sz="2400" b="1" dirty="0" smtClean="0"/>
              <a:t>A </a:t>
            </a:r>
            <a:r>
              <a:rPr lang="en-US" altLang="ko-KR" sz="2400" b="1" dirty="0"/>
              <a:t>lack of ESD control can lead to electronic parts being “zapped” </a:t>
            </a:r>
            <a:r>
              <a:rPr lang="en-US" altLang="ko-KR" sz="2400" b="1" dirty="0" smtClean="0"/>
              <a:t>which means:</a:t>
            </a:r>
            <a:endParaRPr lang="en-US" altLang="ko-KR" sz="2400" b="1" dirty="0"/>
          </a:p>
          <a:p>
            <a:pPr>
              <a:buFont typeface="Arial" panose="020B0604020202020204" pitchFamily="34" charset="0"/>
              <a:buChar char="•"/>
            </a:pPr>
            <a:r>
              <a:rPr lang="en-US" altLang="ko-KR" dirty="0" smtClean="0"/>
              <a:t>Failed/destroyed parts (this could lead to rework or excess scrap). </a:t>
            </a:r>
            <a:r>
              <a:rPr lang="en-US" altLang="en-US" i="0" dirty="0"/>
              <a:t> The ESD event may have caused a metal melt, junction breakdown or oxide failure.</a:t>
            </a:r>
            <a:endParaRPr lang="en-US" altLang="ko-KR" dirty="0" smtClean="0"/>
          </a:p>
          <a:p>
            <a:pPr>
              <a:buFont typeface="Arial" panose="020B0604020202020204" pitchFamily="34" charset="0"/>
              <a:buChar char="•"/>
            </a:pPr>
            <a:r>
              <a:rPr lang="en-US" altLang="ko-KR" dirty="0" smtClean="0"/>
              <a:t>Increased </a:t>
            </a:r>
            <a:r>
              <a:rPr lang="en-US" altLang="ko-KR" dirty="0"/>
              <a:t>costs</a:t>
            </a:r>
          </a:p>
          <a:p>
            <a:pPr>
              <a:buFont typeface="Arial" panose="020B0604020202020204" pitchFamily="34" charset="0"/>
              <a:buChar char="•"/>
            </a:pPr>
            <a:r>
              <a:rPr lang="en-US" altLang="ko-KR" dirty="0" smtClean="0"/>
              <a:t>Wasted </a:t>
            </a:r>
            <a:r>
              <a:rPr lang="en-US" altLang="ko-KR" dirty="0"/>
              <a:t>time and missed deadlines</a:t>
            </a:r>
          </a:p>
          <a:p>
            <a:pPr>
              <a:buFont typeface="Arial" panose="020B0604020202020204" pitchFamily="34" charset="0"/>
              <a:buChar char="•"/>
            </a:pPr>
            <a:r>
              <a:rPr lang="en-US" altLang="ko-KR" dirty="0" smtClean="0"/>
              <a:t>A </a:t>
            </a:r>
            <a:r>
              <a:rPr lang="en-US" altLang="ko-KR" dirty="0"/>
              <a:t>dead </a:t>
            </a:r>
            <a:r>
              <a:rPr lang="en-US" altLang="ko-KR" dirty="0" smtClean="0"/>
              <a:t>car lamp and </a:t>
            </a:r>
            <a:r>
              <a:rPr lang="en-US" altLang="ko-KR" dirty="0"/>
              <a:t>an </a:t>
            </a:r>
            <a:r>
              <a:rPr lang="en-US" altLang="ko-KR" dirty="0" smtClean="0"/>
              <a:t>unhappy/unsafe customer</a:t>
            </a:r>
          </a:p>
          <a:p>
            <a:endParaRPr lang="ko-KR" altLang="en-US" dirty="0"/>
          </a:p>
        </p:txBody>
      </p:sp>
      <p:pic>
        <p:nvPicPr>
          <p:cNvPr id="4" name="Picture 2" descr="SL-Ame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ree Images | Free Vectors, Stock Photos &amp; P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99392" y="4142473"/>
            <a:ext cx="2195215" cy="18796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ightning | Png, Png images, Light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8593" y="3493489"/>
            <a:ext cx="2463249" cy="246324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ISEÑO DE ELECTRÓNICA: Placas de circuitos electrónicos, PCB y má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9035" y="4865636"/>
            <a:ext cx="1368152" cy="109110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rabbing Hand transparent PNG - Sti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6123" y="3843775"/>
            <a:ext cx="2230523" cy="14845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Lightning | Png, Png images, Lightning"/>
          <p:cNvPicPr>
            <a:picLocks noChangeAspect="1" noChangeArrowheads="1"/>
          </p:cNvPicPr>
          <p:nvPr/>
        </p:nvPicPr>
        <p:blipFill>
          <a:blip r:embed="rId7" cstate="print">
            <a:extLst>
              <a:ext uri="{BEBA8EAE-BF5A-486C-A8C5-ECC9F3942E4B}">
                <a14:imgProps xmlns:a14="http://schemas.microsoft.com/office/drawing/2010/main">
                  <a14:imgLayer r:embed="rId8">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20879357">
            <a:off x="7022260" y="4738410"/>
            <a:ext cx="1017547" cy="6585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208177" y="4540385"/>
            <a:ext cx="691215" cy="1200329"/>
          </a:xfrm>
          <a:prstGeom prst="rect">
            <a:avLst/>
          </a:prstGeom>
        </p:spPr>
        <p:txBody>
          <a:bodyPr wrap="none">
            <a:spAutoFit/>
          </a:bodyPr>
          <a:lstStyle/>
          <a:p>
            <a:r>
              <a:rPr lang="en-US" sz="7200" dirty="0">
                <a:solidFill>
                  <a:schemeClr val="accent1"/>
                </a:solidFill>
                <a:latin typeface="arial" panose="020B0604020202020204" pitchFamily="34" charset="0"/>
              </a:rPr>
              <a:t>≈</a:t>
            </a:r>
            <a:endParaRPr lang="en-US" sz="7200" dirty="0">
              <a:solidFill>
                <a:schemeClr val="accent1"/>
              </a:solidFill>
            </a:endParaRPr>
          </a:p>
        </p:txBody>
      </p:sp>
      <p:sp>
        <p:nvSpPr>
          <p:cNvPr id="14" name="내용 개체 틀 36"/>
          <p:cNvSpPr txBox="1">
            <a:spLocks/>
          </p:cNvSpPr>
          <p:nvPr/>
        </p:nvSpPr>
        <p:spPr>
          <a:xfrm>
            <a:off x="6815117" y="3404855"/>
            <a:ext cx="5477333" cy="1099070"/>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07B8E1"/>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sz="1400" b="1" dirty="0" smtClean="0"/>
              <a:t>An easy to remember analogy would be a lightning striking a tree compared to an ESD shocking a Printed Circuit Board (PCB)</a:t>
            </a:r>
            <a:endParaRPr lang="en-US" altLang="ko-KR" sz="1200" dirty="0" smtClean="0"/>
          </a:p>
          <a:p>
            <a:endParaRPr lang="en-US" sz="1400" dirty="0"/>
          </a:p>
        </p:txBody>
      </p:sp>
      <p:pic>
        <p:nvPicPr>
          <p:cNvPr id="6" name="Picture 5"/>
          <p:cNvPicPr>
            <a:picLocks noChangeAspect="1"/>
          </p:cNvPicPr>
          <p:nvPr/>
        </p:nvPicPr>
        <p:blipFill>
          <a:blip r:embed="rId9"/>
          <a:stretch>
            <a:fillRect/>
          </a:stretch>
        </p:blipFill>
        <p:spPr>
          <a:xfrm>
            <a:off x="647521" y="3458070"/>
            <a:ext cx="5564019" cy="2740693"/>
          </a:xfrm>
          <a:prstGeom prst="rect">
            <a:avLst/>
          </a:prstGeom>
        </p:spPr>
      </p:pic>
      <p:sp>
        <p:nvSpPr>
          <p:cNvPr id="16" name="내용 개체 틀 36"/>
          <p:cNvSpPr txBox="1">
            <a:spLocks/>
          </p:cNvSpPr>
          <p:nvPr/>
        </p:nvSpPr>
        <p:spPr>
          <a:xfrm>
            <a:off x="262558" y="6149248"/>
            <a:ext cx="11790155" cy="723251"/>
          </a:xfrm>
          <a:prstGeom prst="rect">
            <a:avLst/>
          </a:prstGeom>
        </p:spPr>
        <p:txBody>
          <a:bodyPr vert="horz" lIns="99569" tIns="49785" rIns="99569" bIns="49785" rtlCol="0">
            <a:normAutofit fontScale="85000" lnSpcReduction="20000"/>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07B8E1"/>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just"/>
            <a:r>
              <a:rPr lang="en-US" altLang="ko-KR" b="1" u="sng" dirty="0" smtClean="0">
                <a:solidFill>
                  <a:srgbClr val="FF0000"/>
                </a:solidFill>
              </a:rPr>
              <a:t>Important: Most functional defects on field (customer compliance) occur because of poor ESD control (latent failure) which </a:t>
            </a:r>
            <a:r>
              <a:rPr lang="en-US" altLang="ko-KR" b="1" u="sng" dirty="0">
                <a:solidFill>
                  <a:srgbClr val="FF0000"/>
                </a:solidFill>
              </a:rPr>
              <a:t>means </a:t>
            </a:r>
            <a:r>
              <a:rPr lang="en-US" altLang="ko-KR" b="1" u="sng" dirty="0" smtClean="0">
                <a:solidFill>
                  <a:srgbClr val="FF0000"/>
                </a:solidFill>
              </a:rPr>
              <a:t>that it </a:t>
            </a:r>
            <a:r>
              <a:rPr lang="en-US" altLang="ko-KR" b="1" u="sng" dirty="0">
                <a:solidFill>
                  <a:srgbClr val="FF0000"/>
                </a:solidFill>
              </a:rPr>
              <a:t>may continue to perform its intended function, so may not be detected by normal </a:t>
            </a:r>
            <a:r>
              <a:rPr lang="en-US" altLang="ko-KR" b="1" u="sng" dirty="0" smtClean="0">
                <a:solidFill>
                  <a:srgbClr val="FF0000"/>
                </a:solidFill>
              </a:rPr>
              <a:t>inspection</a:t>
            </a:r>
            <a:r>
              <a:rPr lang="en-US" altLang="ko-KR" b="1" u="sng" dirty="0">
                <a:solidFill>
                  <a:srgbClr val="FF0000"/>
                </a:solidFill>
              </a:rPr>
              <a:t>. However, intermittent or permanent failures may occur at a later time. </a:t>
            </a:r>
            <a:r>
              <a:rPr lang="en-US" altLang="ko-KR" b="1" u="sng" dirty="0" smtClean="0">
                <a:solidFill>
                  <a:srgbClr val="FF0000"/>
                </a:solidFill>
              </a:rPr>
              <a:t>Catastrophic damage can be fixed/solved during an early inspection stage.</a:t>
            </a:r>
            <a:endParaRPr lang="en-US" altLang="ko-KR" sz="1800" b="1" u="sng" dirty="0" smtClean="0">
              <a:solidFill>
                <a:srgbClr val="FF0000"/>
              </a:solidFill>
            </a:endParaRPr>
          </a:p>
          <a:p>
            <a:pPr algn="just"/>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406574" y="4005858"/>
            <a:ext cx="5184576" cy="1793413"/>
            <a:chOff x="1706578" y="260688"/>
            <a:chExt cx="3248299" cy="1793413"/>
          </a:xfrm>
        </p:grpSpPr>
        <p:grpSp>
          <p:nvGrpSpPr>
            <p:cNvPr id="3" name="그룹 2"/>
            <p:cNvGrpSpPr/>
            <p:nvPr/>
          </p:nvGrpSpPr>
          <p:grpSpPr>
            <a:xfrm>
              <a:off x="1736171" y="853772"/>
              <a:ext cx="3218706" cy="1200329"/>
              <a:chOff x="7014409" y="1122640"/>
              <a:chExt cx="3218706" cy="1200329"/>
            </a:xfrm>
          </p:grpSpPr>
          <p:sp>
            <p:nvSpPr>
              <p:cNvPr id="9" name="Text Box 5"/>
              <p:cNvSpPr txBox="1">
                <a:spLocks noChangeArrowheads="1"/>
              </p:cNvSpPr>
              <p:nvPr/>
            </p:nvSpPr>
            <p:spPr bwMode="auto">
              <a:xfrm>
                <a:off x="7014409" y="1122640"/>
                <a:ext cx="3218706"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chemeClr val="bg1"/>
                    </a:solidFill>
                    <a:latin typeface="+mj-lt"/>
                    <a:cs typeface="굴림" pitchFamily="50" charset="-127"/>
                  </a:rPr>
                  <a:t>ESD Control/Protection/Maintenance</a:t>
                </a:r>
                <a:endParaRPr kumimoji="1" lang="en-US" altLang="ko-KR" sz="2400" b="1" dirty="0">
                  <a:solidFill>
                    <a:schemeClr val="bg1"/>
                  </a:solidFill>
                  <a:latin typeface="+mj-lt"/>
                  <a:cs typeface="굴림" pitchFamily="50" charset="-127"/>
                </a:endParaRPr>
              </a:p>
            </p:txBody>
          </p:sp>
          <p:sp>
            <p:nvSpPr>
              <p:cNvPr id="10" name="직사각형 9"/>
              <p:cNvSpPr/>
              <p:nvPr/>
            </p:nvSpPr>
            <p:spPr>
              <a:xfrm>
                <a:off x="7028895" y="1682438"/>
                <a:ext cx="3024336" cy="248401"/>
              </a:xfrm>
              <a:prstGeom prst="rect">
                <a:avLst/>
              </a:prstGeom>
              <a:noFill/>
            </p:spPr>
            <p:txBody>
              <a:bodyPr wrap="square">
                <a:spAutoFit/>
              </a:bodyPr>
              <a:lstStyle/>
              <a:p>
                <a:pPr lvl="0">
                  <a:lnSpc>
                    <a:spcPts val="1200"/>
                  </a:lnSpc>
                  <a:defRPr/>
                </a:pPr>
                <a:r>
                  <a:rPr lang="en-US" altLang="ko-KR" sz="1200" dirty="0" smtClean="0">
                    <a:solidFill>
                      <a:schemeClr val="bg1"/>
                    </a:solidFill>
                    <a:latin typeface="+mj-lt"/>
                    <a:cs typeface="굴림" pitchFamily="50" charset="-127"/>
                  </a:rPr>
                  <a:t>How can we prevent our components from being damaged?</a:t>
                </a:r>
                <a:endParaRPr lang="en-US" altLang="ko-KR" sz="1200" dirty="0">
                  <a:solidFill>
                    <a:schemeClr val="bg1"/>
                  </a:solidFill>
                  <a:latin typeface="+mj-lt"/>
                  <a:cs typeface="굴림" pitchFamily="50" charset="-127"/>
                </a:endParaRPr>
              </a:p>
            </p:txBody>
          </p:sp>
        </p:grpSp>
        <p:sp>
          <p:nvSpPr>
            <p:cNvPr id="11" name="Text Box 4"/>
            <p:cNvSpPr txBox="1">
              <a:spLocks noChangeArrowheads="1"/>
            </p:cNvSpPr>
            <p:nvPr/>
          </p:nvSpPr>
          <p:spPr bwMode="auto">
            <a:xfrm>
              <a:off x="1706578" y="260688"/>
              <a:ext cx="936104" cy="707886"/>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4000" b="1" dirty="0" smtClean="0">
                  <a:solidFill>
                    <a:schemeClr val="bg1"/>
                  </a:solidFill>
                  <a:latin typeface="+mj-lt"/>
                  <a:ea typeface="맑은 고딕" panose="020B0503020000020004" pitchFamily="50" charset="-127"/>
                  <a:cs typeface="굴림" pitchFamily="50" charset="-127"/>
                </a:rPr>
                <a:t>03</a:t>
              </a:r>
              <a:endParaRPr kumimoji="1" lang="ko-KR" altLang="ko-KR" sz="4000" b="1" dirty="0">
                <a:solidFill>
                  <a:schemeClr val="bg1"/>
                </a:solidFill>
                <a:latin typeface="+mj-lt"/>
                <a:ea typeface="맑은 고딕" panose="020B0503020000020004" pitchFamily="50" charset="-127"/>
                <a:cs typeface="굴림" pitchFamily="50" charset="-127"/>
              </a:endParaRPr>
            </a:p>
          </p:txBody>
        </p:sp>
      </p:grpSp>
      <p:pic>
        <p:nvPicPr>
          <p:cNvPr id="8" name="Picture 2" descr="SL-Ame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84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ESD Control: ESD Protected Areas (EPA)</a:t>
            </a:r>
            <a:endParaRPr lang="ko-KR" altLang="en-US" dirty="0"/>
          </a:p>
        </p:txBody>
      </p:sp>
      <p:sp>
        <p:nvSpPr>
          <p:cNvPr id="37" name="내용 개체 틀 36"/>
          <p:cNvSpPr>
            <a:spLocks noGrp="1"/>
          </p:cNvSpPr>
          <p:nvPr>
            <p:ph idx="1"/>
          </p:nvPr>
        </p:nvSpPr>
        <p:spPr/>
        <p:txBody>
          <a:bodyPr/>
          <a:lstStyle/>
          <a:p>
            <a:r>
              <a:rPr lang="en-US" altLang="ko-KR" sz="2400" b="1" dirty="0"/>
              <a:t>–	Only conduct electrical work in these designated </a:t>
            </a:r>
            <a:r>
              <a:rPr lang="en-US" altLang="ko-KR" sz="2400" b="1" dirty="0" smtClean="0"/>
              <a:t>areas</a:t>
            </a:r>
          </a:p>
          <a:p>
            <a:r>
              <a:rPr lang="en-US" altLang="ko-KR" dirty="0"/>
              <a:t>All ESD control procedures must be followed in </a:t>
            </a:r>
            <a:r>
              <a:rPr lang="en-US" altLang="ko-KR" dirty="0" smtClean="0"/>
              <a:t>all areas marked with any of the following: </a:t>
            </a:r>
            <a:endParaRPr lang="ko-KR" altLang="en-US" dirty="0"/>
          </a:p>
        </p:txBody>
      </p:sp>
      <p:pic>
        <p:nvPicPr>
          <p:cNvPr id="4" name="Picture 2" descr="SL-Ame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366" y="2349674"/>
            <a:ext cx="2833887" cy="28338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Rectangle 6"/>
          <p:cNvSpPr>
            <a:spLocks noChangeArrowheads="1"/>
          </p:cNvSpPr>
          <p:nvPr/>
        </p:nvSpPr>
        <p:spPr bwMode="auto">
          <a:xfrm>
            <a:off x="262558" y="5530915"/>
            <a:ext cx="97603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09838" algn="ctr"/>
                <a:tab pos="8610600" algn="ctr"/>
              </a:tabLst>
              <a:defRPr>
                <a:solidFill>
                  <a:schemeClr val="tx1"/>
                </a:solidFill>
                <a:latin typeface="Arial" panose="020B0604020202020204" pitchFamily="34" charset="0"/>
              </a:defRPr>
            </a:lvl1pPr>
            <a:lvl2pPr marL="457200" eaLnBrk="0" fontAlgn="base" hangingPunct="0">
              <a:spcBef>
                <a:spcPct val="0"/>
              </a:spcBef>
              <a:spcAft>
                <a:spcPct val="0"/>
              </a:spcAft>
              <a:tabLst>
                <a:tab pos="2509838" algn="ctr"/>
                <a:tab pos="8610600" algn="ctr"/>
              </a:tabLst>
              <a:defRPr>
                <a:solidFill>
                  <a:schemeClr val="tx1"/>
                </a:solidFill>
                <a:latin typeface="Arial" panose="020B0604020202020204" pitchFamily="34" charset="0"/>
              </a:defRPr>
            </a:lvl2pPr>
            <a:lvl3pPr marL="914400" eaLnBrk="0" fontAlgn="base" hangingPunct="0">
              <a:spcBef>
                <a:spcPct val="0"/>
              </a:spcBef>
              <a:spcAft>
                <a:spcPct val="0"/>
              </a:spcAft>
              <a:tabLst>
                <a:tab pos="2509838" algn="ctr"/>
                <a:tab pos="8610600" algn="ctr"/>
              </a:tabLst>
              <a:defRPr>
                <a:solidFill>
                  <a:schemeClr val="tx1"/>
                </a:solidFill>
                <a:latin typeface="Arial" panose="020B0604020202020204" pitchFamily="34" charset="0"/>
              </a:defRPr>
            </a:lvl3pPr>
            <a:lvl4pPr marL="1371600" eaLnBrk="0" fontAlgn="base" hangingPunct="0">
              <a:spcBef>
                <a:spcPct val="0"/>
              </a:spcBef>
              <a:spcAft>
                <a:spcPct val="0"/>
              </a:spcAft>
              <a:tabLst>
                <a:tab pos="2509838" algn="ctr"/>
                <a:tab pos="8610600" algn="ctr"/>
              </a:tabLst>
              <a:defRPr>
                <a:solidFill>
                  <a:schemeClr val="tx1"/>
                </a:solidFill>
                <a:latin typeface="Arial" panose="020B0604020202020204" pitchFamily="34" charset="0"/>
              </a:defRPr>
            </a:lvl4pPr>
            <a:lvl5pPr marL="1828800" eaLnBrk="0" fontAlgn="base" hangingPunct="0">
              <a:spcBef>
                <a:spcPct val="0"/>
              </a:spcBef>
              <a:spcAft>
                <a:spcPct val="0"/>
              </a:spcAft>
              <a:tabLst>
                <a:tab pos="2509838" algn="ctr"/>
                <a:tab pos="8610600" algn="ctr"/>
              </a:tabLst>
              <a:defRPr>
                <a:solidFill>
                  <a:schemeClr val="tx1"/>
                </a:solidFill>
                <a:latin typeface="Arial" panose="020B0604020202020204" pitchFamily="34" charset="0"/>
              </a:defRPr>
            </a:lvl5pPr>
            <a:lvl6pPr marL="2286000" eaLnBrk="0" fontAlgn="base" hangingPunct="0">
              <a:spcBef>
                <a:spcPct val="0"/>
              </a:spcBef>
              <a:spcAft>
                <a:spcPct val="0"/>
              </a:spcAft>
              <a:tabLst>
                <a:tab pos="2509838" algn="ctr"/>
                <a:tab pos="8610600" algn="ctr"/>
              </a:tabLst>
              <a:defRPr>
                <a:solidFill>
                  <a:schemeClr val="tx1"/>
                </a:solidFill>
                <a:latin typeface="Arial" panose="020B0604020202020204" pitchFamily="34" charset="0"/>
              </a:defRPr>
            </a:lvl6pPr>
            <a:lvl7pPr marL="2743200" eaLnBrk="0" fontAlgn="base" hangingPunct="0">
              <a:spcBef>
                <a:spcPct val="0"/>
              </a:spcBef>
              <a:spcAft>
                <a:spcPct val="0"/>
              </a:spcAft>
              <a:tabLst>
                <a:tab pos="2509838" algn="ctr"/>
                <a:tab pos="8610600" algn="ctr"/>
              </a:tabLst>
              <a:defRPr>
                <a:solidFill>
                  <a:schemeClr val="tx1"/>
                </a:solidFill>
                <a:latin typeface="Arial" panose="020B0604020202020204" pitchFamily="34" charset="0"/>
              </a:defRPr>
            </a:lvl7pPr>
            <a:lvl8pPr marL="3200400" eaLnBrk="0" fontAlgn="base" hangingPunct="0">
              <a:spcBef>
                <a:spcPct val="0"/>
              </a:spcBef>
              <a:spcAft>
                <a:spcPct val="0"/>
              </a:spcAft>
              <a:tabLst>
                <a:tab pos="2509838" algn="ctr"/>
                <a:tab pos="8610600" algn="ctr"/>
              </a:tabLst>
              <a:defRPr>
                <a:solidFill>
                  <a:schemeClr val="tx1"/>
                </a:solidFill>
                <a:latin typeface="Arial" panose="020B0604020202020204" pitchFamily="34" charset="0"/>
              </a:defRPr>
            </a:lvl8pPr>
            <a:lvl9pPr marL="3657600" eaLnBrk="0" fontAlgn="base" hangingPunct="0">
              <a:spcBef>
                <a:spcPct val="0"/>
              </a:spcBef>
              <a:spcAft>
                <a:spcPct val="0"/>
              </a:spcAft>
              <a:tabLst>
                <a:tab pos="2509838" algn="ctr"/>
                <a:tab pos="8610600"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509838" algn="ctr"/>
                <a:tab pos="8610600" algn="ctr"/>
              </a:tabLst>
            </a:pPr>
            <a:r>
              <a:rPr kumimoji="0" lang="en-US" altLang="en-US" sz="1400" b="1" i="0" u="none" strike="noStrike" cap="none" normalizeH="0" baseline="0" dirty="0" smtClean="0">
                <a:ln>
                  <a:noFill/>
                </a:ln>
                <a:solidFill>
                  <a:schemeClr val="tx2">
                    <a:lumMod val="60000"/>
                    <a:lumOff val="40000"/>
                  </a:schemeClr>
                </a:solidFill>
                <a:effectLst/>
                <a:latin typeface="Arial" panose="020B0604020202020204" pitchFamily="34" charset="0"/>
                <a:ea typeface="Calibri" panose="020F0502020204030204" pitchFamily="34" charset="0"/>
              </a:rPr>
              <a:t>	</a:t>
            </a:r>
            <a:r>
              <a:rPr kumimoji="0" lang="en-US" altLang="en-US" sz="1600" b="1" i="0" u="none" strike="noStrike" cap="none" normalizeH="0" baseline="0" dirty="0" smtClean="0">
                <a:ln>
                  <a:noFill/>
                </a:ln>
                <a:solidFill>
                  <a:schemeClr val="tx2">
                    <a:lumMod val="60000"/>
                    <a:lumOff val="40000"/>
                  </a:schemeClr>
                </a:solidFill>
                <a:effectLst/>
                <a:latin typeface="Arial" panose="020B0604020202020204" pitchFamily="34" charset="0"/>
                <a:ea typeface="Verdana" panose="020B0604030504040204" pitchFamily="34" charset="0"/>
                <a:cs typeface="Verdana" panose="020B0604030504040204" pitchFamily="34" charset="0"/>
              </a:rPr>
              <a:t>ESD Protective Symbol	EPA Marking Tape</a:t>
            </a:r>
            <a:endParaRPr kumimoji="0" lang="en-US" altLang="en-US" sz="2400" b="1" i="0" u="none" strike="noStrike" cap="none" normalizeH="0" baseline="0" dirty="0" smtClean="0">
              <a:ln>
                <a:noFill/>
              </a:ln>
              <a:solidFill>
                <a:schemeClr val="tx2">
                  <a:lumMod val="60000"/>
                  <a:lumOff val="40000"/>
                </a:schemeClr>
              </a:solidFill>
              <a:effectLst/>
              <a:latin typeface="Arial" panose="020B0604020202020204" pitchFamily="34" charset="0"/>
            </a:endParaRPr>
          </a:p>
        </p:txBody>
      </p:sp>
      <p:pic>
        <p:nvPicPr>
          <p:cNvPr id="20" name="Picture 19"/>
          <p:cNvPicPr/>
          <p:nvPr/>
        </p:nvPicPr>
        <p:blipFill>
          <a:blip r:embed="rId4"/>
          <a:stretch>
            <a:fillRect/>
          </a:stretch>
        </p:blipFill>
        <p:spPr>
          <a:xfrm>
            <a:off x="1486694" y="2695813"/>
            <a:ext cx="2857500" cy="26384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560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ESD Control: Grounding.</a:t>
            </a:r>
            <a:endParaRPr lang="ko-KR" altLang="en-US" dirty="0"/>
          </a:p>
        </p:txBody>
      </p:sp>
      <p:sp>
        <p:nvSpPr>
          <p:cNvPr id="37" name="내용 개체 틀 36"/>
          <p:cNvSpPr>
            <a:spLocks noGrp="1"/>
          </p:cNvSpPr>
          <p:nvPr>
            <p:ph idx="1"/>
          </p:nvPr>
        </p:nvSpPr>
        <p:spPr>
          <a:xfrm>
            <a:off x="118543" y="1485579"/>
            <a:ext cx="7848872" cy="4824535"/>
          </a:xfrm>
        </p:spPr>
        <p:txBody>
          <a:bodyPr>
            <a:normAutofit lnSpcReduction="10000"/>
          </a:bodyPr>
          <a:lstStyle/>
          <a:p>
            <a:r>
              <a:rPr lang="en-US" altLang="ko-KR" sz="2400" b="1" u="sng" dirty="0" smtClean="0"/>
              <a:t> </a:t>
            </a:r>
            <a:r>
              <a:rPr lang="en-US" altLang="ko-KR" sz="2800" b="1" u="sng" dirty="0" smtClean="0"/>
              <a:t>All </a:t>
            </a:r>
            <a:r>
              <a:rPr lang="en-US" altLang="ko-KR" sz="2800" b="1" u="sng" dirty="0"/>
              <a:t>conductors in the EPA must be grounded </a:t>
            </a:r>
            <a:r>
              <a:rPr lang="en-US" altLang="ko-KR" sz="2800" b="1" u="sng" dirty="0" smtClean="0"/>
              <a:t>:</a:t>
            </a:r>
            <a:endParaRPr lang="en-US" altLang="ko-KR" sz="2800" b="1" u="sng" dirty="0"/>
          </a:p>
          <a:p>
            <a:r>
              <a:rPr lang="en-US" altLang="ko-KR" sz="2400" b="1" dirty="0" smtClean="0"/>
              <a:t>	•</a:t>
            </a:r>
            <a:r>
              <a:rPr lang="en-US" altLang="ko-KR" sz="2400" b="1" dirty="0"/>
              <a:t>	You, your partners, </a:t>
            </a:r>
            <a:r>
              <a:rPr lang="en-US" altLang="ko-KR" sz="2400" b="1" dirty="0" smtClean="0"/>
              <a:t>jigs, work stations, </a:t>
            </a:r>
            <a:r>
              <a:rPr lang="en-US" altLang="ko-KR" sz="2400" b="1" dirty="0" err="1" smtClean="0"/>
              <a:t>etc</a:t>
            </a:r>
            <a:r>
              <a:rPr lang="en-US" altLang="ko-KR" sz="2400" b="1" dirty="0" smtClean="0"/>
              <a:t>…</a:t>
            </a:r>
          </a:p>
          <a:p>
            <a:r>
              <a:rPr lang="en-US" altLang="ko-KR" sz="2400" u="sng" dirty="0" smtClean="0"/>
              <a:t>Third prong on an outlet is ground (round port in socket)</a:t>
            </a:r>
          </a:p>
          <a:p>
            <a:r>
              <a:rPr lang="en-US" altLang="ko-KR" sz="2400" b="1" u="sng" dirty="0" smtClean="0"/>
              <a:t>Hard </a:t>
            </a:r>
            <a:r>
              <a:rPr lang="en-US" altLang="ko-KR" sz="2400" b="1" u="sng" dirty="0"/>
              <a:t>Grounding </a:t>
            </a:r>
          </a:p>
          <a:p>
            <a:r>
              <a:rPr lang="en-US" altLang="ko-KR" sz="2400" b="1" dirty="0" smtClean="0"/>
              <a:t>	•</a:t>
            </a:r>
            <a:r>
              <a:rPr lang="en-US" altLang="ko-KR" sz="2400" b="1" dirty="0"/>
              <a:t>	Direct to ground</a:t>
            </a:r>
          </a:p>
          <a:p>
            <a:r>
              <a:rPr lang="en-US" altLang="ko-KR" sz="2400" b="1" dirty="0" smtClean="0"/>
              <a:t>	•</a:t>
            </a:r>
            <a:r>
              <a:rPr lang="en-US" altLang="ko-KR" sz="2400" b="1" dirty="0"/>
              <a:t>	Dangerous for personnel and components </a:t>
            </a:r>
            <a:endParaRPr lang="en-US" altLang="ko-KR" sz="2400" b="1" dirty="0" smtClean="0"/>
          </a:p>
          <a:p>
            <a:r>
              <a:rPr lang="en-US" altLang="ko-KR" sz="2400" b="1" dirty="0"/>
              <a:t>	</a:t>
            </a:r>
            <a:r>
              <a:rPr lang="en-US" altLang="ko-KR" sz="2400" b="1" dirty="0" smtClean="0"/>
              <a:t>• </a:t>
            </a:r>
            <a:r>
              <a:rPr lang="en-US" altLang="ko-KR" sz="2400" b="1" dirty="0"/>
              <a:t>Tables, shelves, etc...</a:t>
            </a:r>
          </a:p>
          <a:p>
            <a:r>
              <a:rPr lang="en-US" altLang="ko-KR" sz="2400" b="1" u="sng" dirty="0" smtClean="0"/>
              <a:t>Soft Grounding</a:t>
            </a:r>
          </a:p>
          <a:p>
            <a:r>
              <a:rPr lang="en-US" altLang="ko-KR" sz="2400" b="1" dirty="0"/>
              <a:t> •	Through a 1MOhm resistor</a:t>
            </a:r>
          </a:p>
          <a:p>
            <a:r>
              <a:rPr lang="en-US" altLang="ko-KR" sz="2400" b="1" dirty="0"/>
              <a:t>•	Safe for personnel </a:t>
            </a:r>
          </a:p>
          <a:p>
            <a:r>
              <a:rPr lang="en-US" altLang="ko-KR" sz="2400" b="1" dirty="0"/>
              <a:t>•	Floor mats, work mats, </a:t>
            </a:r>
            <a:r>
              <a:rPr lang="en-US" altLang="ko-KR" sz="2400" b="1" dirty="0" smtClean="0"/>
              <a:t>wrist/foot </a:t>
            </a:r>
            <a:r>
              <a:rPr lang="en-US" altLang="ko-KR" sz="2400" b="1" dirty="0"/>
              <a:t>straps </a:t>
            </a:r>
          </a:p>
          <a:p>
            <a:endParaRPr lang="en-US" altLang="ko-KR" sz="2400" b="1" u="sng" dirty="0"/>
          </a:p>
        </p:txBody>
      </p:sp>
      <p:pic>
        <p:nvPicPr>
          <p:cNvPr id="4" name="Picture 2" descr="SL-Ame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7103318" y="2565698"/>
            <a:ext cx="3456384" cy="2160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103318" y="2781722"/>
            <a:ext cx="3456384" cy="720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p:cNvPicPr/>
          <p:nvPr/>
        </p:nvPicPr>
        <p:blipFill>
          <a:blip r:embed="rId3"/>
          <a:stretch>
            <a:fillRect/>
          </a:stretch>
        </p:blipFill>
        <p:spPr>
          <a:xfrm>
            <a:off x="6743278" y="1433555"/>
            <a:ext cx="5511800" cy="2480310"/>
          </a:xfrm>
          <a:prstGeom prst="rect">
            <a:avLst/>
          </a:prstGeom>
        </p:spPr>
      </p:pic>
      <p:pic>
        <p:nvPicPr>
          <p:cNvPr id="3077" name="Picture 5" descr="How do Foot Grounders work? | Desco Europe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5526" y="4113870"/>
            <a:ext cx="2987303" cy="2323973"/>
          </a:xfrm>
          <a:prstGeom prst="rect">
            <a:avLst/>
          </a:prstGeom>
          <a:noFill/>
          <a:extLst>
            <a:ext uri="{909E8E84-426E-40DD-AFC4-6F175D3DCCD1}">
              <a14:hiddenFill xmlns:a14="http://schemas.microsoft.com/office/drawing/2010/main">
                <a:solidFill>
                  <a:srgbClr val="FFFFFF"/>
                </a:solidFill>
              </a14:hiddenFill>
            </a:ext>
          </a:extLst>
        </p:spPr>
      </p:pic>
      <p:sp>
        <p:nvSpPr>
          <p:cNvPr id="18" name="내용 개체 틀 36"/>
          <p:cNvSpPr txBox="1">
            <a:spLocks/>
          </p:cNvSpPr>
          <p:nvPr/>
        </p:nvSpPr>
        <p:spPr>
          <a:xfrm>
            <a:off x="2278782" y="6305399"/>
            <a:ext cx="5883448" cy="713416"/>
          </a:xfrm>
          <a:prstGeom prst="rect">
            <a:avLst/>
          </a:prstGeom>
        </p:spPr>
        <p:txBody>
          <a:bodyPr vert="horz" lIns="99569" tIns="49785" rIns="99569" bIns="49785" rtlCol="0">
            <a:normAutofit fontScale="85000" lnSpcReduction="10000"/>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07B8E1"/>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altLang="ko-KR" b="1" u="sng" dirty="0" smtClean="0">
                <a:solidFill>
                  <a:srgbClr val="FF0000"/>
                </a:solidFill>
              </a:rPr>
              <a:t>Basically you need to ensure electricity goes to ground (ground can be seen as some kind of “electrical purge”) </a:t>
            </a:r>
            <a:endParaRPr lang="en-US" altLang="ko-KR" sz="1800" b="1" u="sng" dirty="0" smtClean="0">
              <a:solidFill>
                <a:srgbClr val="FF0000"/>
              </a:solidFill>
            </a:endParaRPr>
          </a:p>
          <a:p>
            <a:pPr algn="ctr"/>
            <a:endParaRPr lang="en-US" dirty="0"/>
          </a:p>
        </p:txBody>
      </p:sp>
      <p:sp>
        <p:nvSpPr>
          <p:cNvPr id="12" name="Bent Arrow 11"/>
          <p:cNvSpPr/>
          <p:nvPr/>
        </p:nvSpPr>
        <p:spPr>
          <a:xfrm>
            <a:off x="6887294" y="6169429"/>
            <a:ext cx="4896544" cy="208727"/>
          </a:xfrm>
          <a:prstGeom prst="ben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93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ESD Control: Workstation</a:t>
            </a:r>
            <a:endParaRPr lang="ko-KR" altLang="en-US" dirty="0"/>
          </a:p>
        </p:txBody>
      </p:sp>
      <p:pic>
        <p:nvPicPr>
          <p:cNvPr id="4" name="Picture 2" descr="SL-Ame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562" y="-5613"/>
            <a:ext cx="1368152" cy="795008"/>
          </a:xfrm>
          <a:prstGeom prst="rect">
            <a:avLst/>
          </a:prstGeom>
          <a:noFill/>
          <a:extLst>
            <a:ext uri="{909E8E84-426E-40DD-AFC4-6F175D3DCCD1}">
              <a14:hiddenFill xmlns:a14="http://schemas.microsoft.com/office/drawing/2010/main">
                <a:solidFill>
                  <a:srgbClr val="FFFFFF"/>
                </a:solidFill>
              </a14:hiddenFill>
            </a:ext>
          </a:extLst>
        </p:spPr>
      </p:pic>
      <p:pic>
        <p:nvPicPr>
          <p:cNvPr id="23" name="그림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47534" y="2361756"/>
            <a:ext cx="495981" cy="543218"/>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9926" b="9140"/>
          <a:stretch/>
        </p:blipFill>
        <p:spPr bwMode="auto">
          <a:xfrm>
            <a:off x="9780003" y="2297915"/>
            <a:ext cx="1431529" cy="60705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e importance of an ESD Protected Area (EPA) | SCS - Static Control  Solu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2293" y="2918450"/>
            <a:ext cx="6176836" cy="3103632"/>
          </a:xfrm>
          <a:prstGeom prst="rect">
            <a:avLst/>
          </a:prstGeom>
          <a:noFill/>
          <a:extLst>
            <a:ext uri="{909E8E84-426E-40DD-AFC4-6F175D3DCCD1}">
              <a14:hiddenFill xmlns:a14="http://schemas.microsoft.com/office/drawing/2010/main">
                <a:solidFill>
                  <a:srgbClr val="FFFFFF"/>
                </a:solidFill>
              </a14:hiddenFill>
            </a:ext>
          </a:extLst>
        </p:spPr>
      </p:pic>
      <p:sp>
        <p:nvSpPr>
          <p:cNvPr id="25" name="내용 개체 틀 36"/>
          <p:cNvSpPr txBox="1">
            <a:spLocks/>
          </p:cNvSpPr>
          <p:nvPr/>
        </p:nvSpPr>
        <p:spPr>
          <a:xfrm>
            <a:off x="8120529" y="1652635"/>
            <a:ext cx="3318947" cy="461362"/>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07B8E1"/>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altLang="ko-KR" sz="1100" b="1" u="sng" dirty="0" smtClean="0">
                <a:solidFill>
                  <a:srgbClr val="FF0000"/>
                </a:solidFill>
              </a:rPr>
              <a:t>Every Ionizer must be aiming towards the relevant electronics assembly area to ensure electric charge neutralization (it’s not a regular fan) </a:t>
            </a:r>
            <a:endParaRPr lang="en-US" altLang="ko-KR" sz="1050" b="1" u="sng" dirty="0" smtClean="0">
              <a:solidFill>
                <a:srgbClr val="FF0000"/>
              </a:solidFill>
            </a:endParaRPr>
          </a:p>
          <a:p>
            <a:pPr algn="ctr"/>
            <a:endParaRPr lang="en-US" sz="1050" dirty="0"/>
          </a:p>
        </p:txBody>
      </p:sp>
      <p:sp>
        <p:nvSpPr>
          <p:cNvPr id="37" name="내용 개체 틀 36"/>
          <p:cNvSpPr>
            <a:spLocks noGrp="1"/>
          </p:cNvSpPr>
          <p:nvPr>
            <p:ph idx="1"/>
          </p:nvPr>
        </p:nvSpPr>
        <p:spPr>
          <a:xfrm>
            <a:off x="118543" y="1485579"/>
            <a:ext cx="7560839" cy="5256583"/>
          </a:xfrm>
        </p:spPr>
        <p:txBody>
          <a:bodyPr>
            <a:normAutofit fontScale="85000" lnSpcReduction="20000"/>
          </a:bodyPr>
          <a:lstStyle/>
          <a:p>
            <a:r>
              <a:rPr lang="en-US" altLang="ko-KR" sz="2400" b="1" dirty="0" smtClean="0"/>
              <a:t> </a:t>
            </a:r>
            <a:r>
              <a:rPr lang="en-US" altLang="ko-KR" sz="2800" b="1" dirty="0"/>
              <a:t>•	Two-Fold Purpose</a:t>
            </a:r>
          </a:p>
          <a:p>
            <a:r>
              <a:rPr lang="en-US" altLang="ko-KR" sz="2400" b="1" dirty="0" smtClean="0"/>
              <a:t>	–</a:t>
            </a:r>
            <a:r>
              <a:rPr lang="en-US" altLang="ko-KR" sz="2400" b="1" dirty="0"/>
              <a:t>	</a:t>
            </a:r>
            <a:r>
              <a:rPr lang="en-US" altLang="ko-KR" sz="2400" b="1" dirty="0" smtClean="0"/>
              <a:t>Provide </a:t>
            </a:r>
            <a:r>
              <a:rPr lang="en-US" altLang="ko-KR" sz="2400" b="1" dirty="0"/>
              <a:t>a surface with minimal charge on it </a:t>
            </a:r>
          </a:p>
          <a:p>
            <a:r>
              <a:rPr lang="en-US" altLang="ko-KR" sz="2400" b="1" dirty="0" smtClean="0"/>
              <a:t>	–</a:t>
            </a:r>
            <a:r>
              <a:rPr lang="en-US" altLang="ko-KR" sz="2400" b="1" dirty="0"/>
              <a:t>	Provide a surface that will remove charges from conductors </a:t>
            </a:r>
            <a:r>
              <a:rPr lang="en-US" altLang="ko-KR" sz="2400" b="1" dirty="0" smtClean="0"/>
              <a:t>    	placed </a:t>
            </a:r>
            <a:r>
              <a:rPr lang="en-US" altLang="ko-KR" sz="2400" b="1" dirty="0"/>
              <a:t>on the surface (such as sensitive electronics)</a:t>
            </a:r>
          </a:p>
          <a:p>
            <a:r>
              <a:rPr lang="en-US" altLang="ko-KR" sz="2800" b="1" dirty="0"/>
              <a:t>•	A workstation must include:</a:t>
            </a:r>
          </a:p>
          <a:p>
            <a:r>
              <a:rPr lang="en-US" altLang="ko-KR" sz="2400" b="1" dirty="0" smtClean="0"/>
              <a:t>	–</a:t>
            </a:r>
            <a:r>
              <a:rPr lang="en-US" altLang="ko-KR" sz="2400" b="1" dirty="0"/>
              <a:t>	</a:t>
            </a:r>
            <a:r>
              <a:rPr lang="en-US" altLang="ko-KR" sz="2400" b="1" dirty="0" smtClean="0"/>
              <a:t>A </a:t>
            </a:r>
            <a:r>
              <a:rPr lang="en-US" altLang="ko-KR" sz="2400" b="1" dirty="0"/>
              <a:t>ESD Work Mat</a:t>
            </a:r>
          </a:p>
          <a:p>
            <a:r>
              <a:rPr lang="en-US" altLang="ko-KR" sz="2400" b="1" dirty="0" smtClean="0"/>
              <a:t>	–</a:t>
            </a:r>
            <a:r>
              <a:rPr lang="en-US" altLang="ko-KR" sz="2400" b="1" dirty="0"/>
              <a:t>	</a:t>
            </a:r>
            <a:r>
              <a:rPr lang="en-US" altLang="ko-KR" sz="2400" b="1" dirty="0" smtClean="0"/>
              <a:t>Connection to a Common Ground</a:t>
            </a:r>
          </a:p>
          <a:p>
            <a:r>
              <a:rPr lang="en-US" altLang="ko-KR" sz="2400" b="1" dirty="0" smtClean="0"/>
              <a:t>	–</a:t>
            </a:r>
            <a:r>
              <a:rPr lang="en-US" altLang="ko-KR" sz="2400" b="1" dirty="0"/>
              <a:t>	</a:t>
            </a:r>
            <a:r>
              <a:rPr lang="en-US" altLang="ko-KR" sz="2400" b="1" dirty="0" smtClean="0"/>
              <a:t>Caution SIGN</a:t>
            </a:r>
            <a:endParaRPr lang="en-US" altLang="ko-KR" sz="2400" b="1" dirty="0"/>
          </a:p>
          <a:p>
            <a:r>
              <a:rPr lang="en-US" altLang="ko-KR" sz="2400" b="1" dirty="0"/>
              <a:t>	–	</a:t>
            </a:r>
            <a:r>
              <a:rPr lang="en-US" altLang="ko-KR" sz="2400" b="1" dirty="0" smtClean="0"/>
              <a:t>Ground cord</a:t>
            </a:r>
          </a:p>
          <a:p>
            <a:r>
              <a:rPr lang="en-US" altLang="ko-KR" sz="2400" b="1" dirty="0"/>
              <a:t>	–	Ground </a:t>
            </a:r>
            <a:r>
              <a:rPr lang="en-US" altLang="ko-KR" sz="2400" b="1" dirty="0" smtClean="0"/>
              <a:t>point</a:t>
            </a:r>
            <a:endParaRPr lang="en-US" altLang="ko-KR" sz="2400" b="1" dirty="0"/>
          </a:p>
          <a:p>
            <a:r>
              <a:rPr lang="en-US" altLang="ko-KR" sz="2800" b="1" dirty="0"/>
              <a:t>•	</a:t>
            </a:r>
            <a:r>
              <a:rPr lang="en-US" altLang="ko-KR" sz="2800" b="1" dirty="0" smtClean="0"/>
              <a:t>Optional (but highly recommended):</a:t>
            </a:r>
            <a:endParaRPr lang="en-US" altLang="ko-KR" sz="2800" b="1" dirty="0"/>
          </a:p>
          <a:p>
            <a:r>
              <a:rPr lang="en-US" altLang="ko-KR" sz="2400" b="1" dirty="0" smtClean="0"/>
              <a:t>	–</a:t>
            </a:r>
            <a:r>
              <a:rPr lang="en-US" altLang="ko-KR" sz="2400" b="1" dirty="0"/>
              <a:t>	</a:t>
            </a:r>
            <a:r>
              <a:rPr lang="en-US" altLang="ko-KR" sz="2400" b="1" dirty="0" smtClean="0"/>
              <a:t>A </a:t>
            </a:r>
            <a:r>
              <a:rPr lang="en-US" altLang="ko-KR" sz="2400" b="1" dirty="0"/>
              <a:t>ESD Floor Mat</a:t>
            </a:r>
          </a:p>
          <a:p>
            <a:r>
              <a:rPr lang="en-US" altLang="ko-KR" sz="2400" b="1" dirty="0" smtClean="0"/>
              <a:t>	–</a:t>
            </a:r>
            <a:r>
              <a:rPr lang="en-US" altLang="ko-KR" sz="2400" b="1" dirty="0"/>
              <a:t>	A Continuous Monitor 	</a:t>
            </a:r>
            <a:endParaRPr lang="en-US" altLang="ko-KR" sz="2400" b="1" dirty="0" smtClean="0"/>
          </a:p>
          <a:p>
            <a:r>
              <a:rPr lang="en-US" altLang="ko-KR" sz="2400" b="1" dirty="0"/>
              <a:t>	</a:t>
            </a:r>
            <a:r>
              <a:rPr lang="en-US" altLang="ko-KR" sz="2400" b="1" dirty="0" smtClean="0"/>
              <a:t>–</a:t>
            </a:r>
            <a:r>
              <a:rPr lang="en-US" altLang="ko-KR" sz="2400" b="1" dirty="0"/>
              <a:t>	A Wrist Strap </a:t>
            </a:r>
            <a:r>
              <a:rPr lang="en-US" altLang="ko-KR" sz="2400" b="1" dirty="0" smtClean="0"/>
              <a:t>(can be replaced for ESD gloves &amp; ESD 	foot wear)</a:t>
            </a:r>
            <a:endParaRPr lang="en-US" altLang="ko-KR" sz="2400" b="1" dirty="0"/>
          </a:p>
          <a:p>
            <a:r>
              <a:rPr lang="en-US" altLang="ko-KR" sz="2400" b="1" dirty="0"/>
              <a:t>	–	A Wrist Strap Ground</a:t>
            </a:r>
          </a:p>
          <a:p>
            <a:endParaRPr lang="en-US" altLang="ko-KR" sz="2800" b="1" dirty="0"/>
          </a:p>
          <a:p>
            <a:endParaRPr lang="en-US" altLang="ko-KR" sz="2400" b="1" u="sng" dirty="0"/>
          </a:p>
        </p:txBody>
      </p:sp>
      <p:pic>
        <p:nvPicPr>
          <p:cNvPr id="4100" name="Picture 4" descr="ACL ESD Nitrile Glov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0680" y="5662042"/>
            <a:ext cx="1188742" cy="990618"/>
          </a:xfrm>
          <a:prstGeom prst="rect">
            <a:avLst/>
          </a:prstGeom>
          <a:noFill/>
          <a:extLst>
            <a:ext uri="{909E8E84-426E-40DD-AFC4-6F175D3DCCD1}">
              <a14:hiddenFill xmlns:a14="http://schemas.microsoft.com/office/drawing/2010/main">
                <a:solidFill>
                  <a:srgbClr val="FFFFFF"/>
                </a:solidFill>
              </a14:hiddenFill>
            </a:ext>
          </a:extLst>
        </p:spPr>
      </p:pic>
      <p:sp>
        <p:nvSpPr>
          <p:cNvPr id="3" name="Bent Arrow 2"/>
          <p:cNvSpPr/>
          <p:nvPr/>
        </p:nvSpPr>
        <p:spPr>
          <a:xfrm flipV="1">
            <a:off x="5159102" y="5883621"/>
            <a:ext cx="1980219" cy="27692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7591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15921</TotalTime>
  <Words>2098</Words>
  <Application>Microsoft Office PowerPoint</Application>
  <PresentationFormat>Custom</PresentationFormat>
  <Paragraphs>438</Paragraphs>
  <Slides>23</Slides>
  <Notes>3</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7" baseType="lpstr">
      <vt:lpstr>Verdana</vt:lpstr>
      <vt:lpstr>굴림</vt:lpstr>
      <vt:lpstr>Wingdings</vt:lpstr>
      <vt:lpstr>Calibri</vt:lpstr>
      <vt:lpstr>Bauhaus 93</vt:lpstr>
      <vt:lpstr>굴림체</vt:lpstr>
      <vt:lpstr>Calibri Light</vt:lpstr>
      <vt:lpstr>맑은 고딕</vt:lpstr>
      <vt:lpstr>arial</vt:lpstr>
      <vt:lpstr>Noto Sans</vt:lpstr>
      <vt:lpstr>휴먼모음T</vt:lpstr>
      <vt:lpstr>arial</vt:lpstr>
      <vt:lpstr>Office 테마</vt:lpstr>
      <vt:lpstr>프레젠테이션</vt:lpstr>
      <vt:lpstr>ESD Management.</vt:lpstr>
      <vt:lpstr>PowerPoint Presentation</vt:lpstr>
      <vt:lpstr>PowerPoint Presentation</vt:lpstr>
      <vt:lpstr>PowerPoint Presentation</vt:lpstr>
      <vt:lpstr>Why does ESD matter to SL Alabama?</vt:lpstr>
      <vt:lpstr>PowerPoint Presentation</vt:lpstr>
      <vt:lpstr>ESD Control: ESD Protected Areas (EPA)</vt:lpstr>
      <vt:lpstr>ESD Control: Grounding.</vt:lpstr>
      <vt:lpstr>ESD Control: Workstation</vt:lpstr>
      <vt:lpstr>PowerPoint Presentation</vt:lpstr>
      <vt:lpstr>Work Station Grounding Importance</vt:lpstr>
      <vt:lpstr>Common Grounding Issues.</vt:lpstr>
      <vt:lpstr>ESD Resistant Work Station: Ionizer (s)</vt:lpstr>
      <vt:lpstr>ESD Resistant Work Station: Working mat</vt:lpstr>
      <vt:lpstr>ESD Resistant Work Station: Floor matting</vt:lpstr>
      <vt:lpstr>ESD Resistant Work Station: Floor mat grounding cord</vt:lpstr>
      <vt:lpstr>ESD Personal Protection Equipment (PPE): Foot Grounders</vt:lpstr>
      <vt:lpstr>ESD Personal Protection Equipment (PPE): ESD Gloves</vt:lpstr>
      <vt:lpstr>The Ideal ESD Work Station &amp; PPE.</vt:lpstr>
      <vt:lpstr>ESD Component Protection: Packaging/Stacking</vt:lpstr>
      <vt:lpstr>Common issues/flaws.</vt:lpstr>
      <vt:lpstr>How am I related to ESD?</vt:lpstr>
      <vt:lpstr>THANK YOU</vt:lpstr>
    </vt:vector>
  </TitlesOfParts>
  <Manager>Slide Members</Manager>
  <Company>YESFORM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HS.SEO;edgar.contreras@slworld.com</dc:creator>
  <cp:keywords>SlideMembers, ppt, PPT Templates, Presentation, Diagram, Chart, Yesform, Google slides, Keynote, Free Slides</cp:keywords>
  <dc:description>The copyright of this document is at Slide Members. Unauthorized copying may result in legal sanctions.</dc:description>
  <cp:lastModifiedBy>Jason Kim</cp:lastModifiedBy>
  <cp:revision>200</cp:revision>
  <dcterms:created xsi:type="dcterms:W3CDTF">2010-02-01T08:03:16Z</dcterms:created>
  <dcterms:modified xsi:type="dcterms:W3CDTF">2021-08-04T16:45:10Z</dcterms:modified>
  <cp:category>www.slidemembers.com</cp:category>
</cp:coreProperties>
</file>